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3"/>
    <p:sldMasterId id="2147483740" r:id="rId4"/>
  </p:sldMasterIdLst>
  <p:notesMasterIdLst>
    <p:notesMasterId r:id="rId36"/>
  </p:notesMasterIdLst>
  <p:sldIdLst>
    <p:sldId id="348" r:id="rId5"/>
    <p:sldId id="349" r:id="rId6"/>
    <p:sldId id="257" r:id="rId7"/>
    <p:sldId id="269" r:id="rId8"/>
    <p:sldId id="270" r:id="rId9"/>
    <p:sldId id="271" r:id="rId10"/>
    <p:sldId id="280" r:id="rId11"/>
    <p:sldId id="272" r:id="rId12"/>
    <p:sldId id="274" r:id="rId13"/>
    <p:sldId id="275" r:id="rId14"/>
    <p:sldId id="276" r:id="rId15"/>
    <p:sldId id="277" r:id="rId16"/>
    <p:sldId id="278" r:id="rId17"/>
    <p:sldId id="279" r:id="rId18"/>
    <p:sldId id="281" r:id="rId19"/>
    <p:sldId id="282" r:id="rId20"/>
    <p:sldId id="283" r:id="rId21"/>
    <p:sldId id="329" r:id="rId22"/>
    <p:sldId id="345" r:id="rId23"/>
    <p:sldId id="338" r:id="rId24"/>
    <p:sldId id="342" r:id="rId25"/>
    <p:sldId id="337" r:id="rId26"/>
    <p:sldId id="347" r:id="rId27"/>
    <p:sldId id="268" r:id="rId28"/>
    <p:sldId id="288" r:id="rId29"/>
    <p:sldId id="289" r:id="rId30"/>
    <p:sldId id="290" r:id="rId31"/>
    <p:sldId id="286" r:id="rId32"/>
    <p:sldId id="291" r:id="rId33"/>
    <p:sldId id="292" r:id="rId34"/>
    <p:sldId id="293" r:id="rId35"/>
  </p:sldIdLst>
  <p:sldSz cx="9144000" cy="6858000" type="screen4x3"/>
  <p:notesSz cx="6858000" cy="9144000"/>
  <p:defaultTextStyle>
    <a:defPPr>
      <a:defRPr lang="nl-NL"/>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1" autoAdjust="0"/>
    <p:restoredTop sz="71587" autoAdjust="0"/>
  </p:normalViewPr>
  <p:slideViewPr>
    <p:cSldViewPr>
      <p:cViewPr varScale="1">
        <p:scale>
          <a:sx n="48" d="100"/>
          <a:sy n="48" d="100"/>
        </p:scale>
        <p:origin x="15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ustomXml" Target="../customXml/item3.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23E98A9-7C70-4530-A428-B5A05ECDBE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a:extLst>
              <a:ext uri="{FF2B5EF4-FFF2-40B4-BE49-F238E27FC236}">
                <a16:creationId xmlns:a16="http://schemas.microsoft.com/office/drawing/2014/main" id="{B2040B69-3AA4-4B60-B69F-7B152DEBDF0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7C87868E-3C8B-4826-B912-C512613560D7}" type="datetimeFigureOut">
              <a:rPr lang="nl-NL"/>
              <a:pPr>
                <a:defRPr/>
              </a:pPr>
              <a:t>30-9-2020</a:t>
            </a:fld>
            <a:endParaRPr lang="nl-NL"/>
          </a:p>
        </p:txBody>
      </p:sp>
      <p:sp>
        <p:nvSpPr>
          <p:cNvPr id="4" name="Tijdelijke aanduiding voor dia-afbeelding 3">
            <a:extLst>
              <a:ext uri="{FF2B5EF4-FFF2-40B4-BE49-F238E27FC236}">
                <a16:creationId xmlns:a16="http://schemas.microsoft.com/office/drawing/2014/main" id="{3B0673D5-90D3-4DB7-B058-61BE129F674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DC45232D-52F6-4922-A7B8-874A474CCB3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27D6437C-52D9-4F47-BA6D-E2247B5DA48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nl-NL"/>
          </a:p>
        </p:txBody>
      </p:sp>
      <p:sp>
        <p:nvSpPr>
          <p:cNvPr id="7" name="Tijdelijke aanduiding voor dianummer 6">
            <a:extLst>
              <a:ext uri="{FF2B5EF4-FFF2-40B4-BE49-F238E27FC236}">
                <a16:creationId xmlns:a16="http://schemas.microsoft.com/office/drawing/2014/main" id="{83D2E83E-BAD3-445F-B85F-DE06E959C4B3}"/>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AF2D096-C955-42C2-BDDD-888AA49CC86B}" type="slidenum">
              <a:rPr lang="nl-NL" altLang="nl-NL"/>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a:extLst>
              <a:ext uri="{FF2B5EF4-FFF2-40B4-BE49-F238E27FC236}">
                <a16:creationId xmlns:a16="http://schemas.microsoft.com/office/drawing/2014/main" id="{D002EC82-8021-4A85-9955-FB51CC0D24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Tijdelijke aanduiding voor notities 2">
            <a:extLst>
              <a:ext uri="{FF2B5EF4-FFF2-40B4-BE49-F238E27FC236}">
                <a16:creationId xmlns:a16="http://schemas.microsoft.com/office/drawing/2014/main" id="{62B8CB5A-928D-4A5B-BFC0-2499F759A7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9460" name="Tijdelijke aanduiding voor dianummer 3">
            <a:extLst>
              <a:ext uri="{FF2B5EF4-FFF2-40B4-BE49-F238E27FC236}">
                <a16:creationId xmlns:a16="http://schemas.microsoft.com/office/drawing/2014/main" id="{A97510BC-2EB6-44A2-A277-341941447A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0EEBD4CE-EB08-4BC0-9519-0A70574B8BAC}" type="slidenum">
              <a:rPr lang="nl-NL" altLang="nl-NL"/>
              <a:pPr/>
              <a:t>1</a:t>
            </a:fld>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a:extLst>
              <a:ext uri="{FF2B5EF4-FFF2-40B4-BE49-F238E27FC236}">
                <a16:creationId xmlns:a16="http://schemas.microsoft.com/office/drawing/2014/main" id="{8005AA16-CB42-46BE-9D12-B000213A7C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a:extLst>
              <a:ext uri="{FF2B5EF4-FFF2-40B4-BE49-F238E27FC236}">
                <a16:creationId xmlns:a16="http://schemas.microsoft.com/office/drawing/2014/main" id="{A2317B18-51DD-49CE-9B32-A1203081EC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Basisbehoefte</a:t>
            </a:r>
          </a:p>
        </p:txBody>
      </p:sp>
      <p:sp>
        <p:nvSpPr>
          <p:cNvPr id="22532" name="Tijdelijke aanduiding voor dianummer 3">
            <a:extLst>
              <a:ext uri="{FF2B5EF4-FFF2-40B4-BE49-F238E27FC236}">
                <a16:creationId xmlns:a16="http://schemas.microsoft.com/office/drawing/2014/main" id="{C866F4E4-22C5-4F3F-AF45-6616BE8DFA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7FADF400-EDBE-43BF-9B77-D03FF5E8F32B}" type="slidenum">
              <a:rPr lang="nl-NL" altLang="nl-NL"/>
              <a:pPr/>
              <a:t>3</a:t>
            </a:fld>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a:extLst>
              <a:ext uri="{FF2B5EF4-FFF2-40B4-BE49-F238E27FC236}">
                <a16:creationId xmlns:a16="http://schemas.microsoft.com/office/drawing/2014/main" id="{A0FFCA2B-03EC-4575-A356-BA257A61BC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Tijdelijke aanduiding voor notities 2">
            <a:extLst>
              <a:ext uri="{FF2B5EF4-FFF2-40B4-BE49-F238E27FC236}">
                <a16:creationId xmlns:a16="http://schemas.microsoft.com/office/drawing/2014/main" id="{97FBE9B2-2117-4497-9482-8A25F3109C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38916" name="Tijdelijke aanduiding voor dianummer 3">
            <a:extLst>
              <a:ext uri="{FF2B5EF4-FFF2-40B4-BE49-F238E27FC236}">
                <a16:creationId xmlns:a16="http://schemas.microsoft.com/office/drawing/2014/main" id="{D157EE45-AA0C-4670-B76F-855977E788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D34607FB-3F78-40C9-A246-D91156D42BFD}" type="slidenum">
              <a:rPr lang="nl-NL" altLang="nl-NL"/>
              <a:pPr/>
              <a:t>18</a:t>
            </a:fld>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a:extLst>
              <a:ext uri="{FF2B5EF4-FFF2-40B4-BE49-F238E27FC236}">
                <a16:creationId xmlns:a16="http://schemas.microsoft.com/office/drawing/2014/main" id="{9468FC1D-4004-4861-B1A7-CFA484CF11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Tijdelijke aanduiding voor notities 2">
            <a:extLst>
              <a:ext uri="{FF2B5EF4-FFF2-40B4-BE49-F238E27FC236}">
                <a16:creationId xmlns:a16="http://schemas.microsoft.com/office/drawing/2014/main" id="{206AF1C4-8787-45F0-B612-621490B7CF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41988" name="Tijdelijke aanduiding voor dianummer 3">
            <a:extLst>
              <a:ext uri="{FF2B5EF4-FFF2-40B4-BE49-F238E27FC236}">
                <a16:creationId xmlns:a16="http://schemas.microsoft.com/office/drawing/2014/main" id="{C0D1BC62-151B-4464-8655-15DC694174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6F000E5-7FF2-44CD-822C-596304F9260F}" type="slidenum">
              <a:rPr lang="nl-NL" altLang="nl-NL"/>
              <a:pPr/>
              <a:t>20</a:t>
            </a:fld>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a:extLst>
              <a:ext uri="{FF2B5EF4-FFF2-40B4-BE49-F238E27FC236}">
                <a16:creationId xmlns:a16="http://schemas.microsoft.com/office/drawing/2014/main" id="{2E5BF4FE-6D43-4623-8020-ED4762B5D3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Tijdelijke aanduiding voor notities 2">
            <a:extLst>
              <a:ext uri="{FF2B5EF4-FFF2-40B4-BE49-F238E27FC236}">
                <a16:creationId xmlns:a16="http://schemas.microsoft.com/office/drawing/2014/main" id="{1B65885E-060E-4AA5-972B-2F53CA7E7B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45060" name="Tijdelijke aanduiding voor dianummer 3">
            <a:extLst>
              <a:ext uri="{FF2B5EF4-FFF2-40B4-BE49-F238E27FC236}">
                <a16:creationId xmlns:a16="http://schemas.microsoft.com/office/drawing/2014/main" id="{395748DA-52DC-42EE-BA3F-A36A12FE92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D380638-91C5-4109-81EB-E69AC9B4CA96}" type="slidenum">
              <a:rPr lang="nl-NL" altLang="nl-NL"/>
              <a:pPr/>
              <a:t>22</a:t>
            </a:fld>
            <a:endParaRPr lang="nl-NL" alt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a:extLst>
              <a:ext uri="{FF2B5EF4-FFF2-40B4-BE49-F238E27FC236}">
                <a16:creationId xmlns:a16="http://schemas.microsoft.com/office/drawing/2014/main" id="{BD9B4380-8E8D-44E5-BA8D-832EA6A261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Tijdelijke aanduiding voor notities 2">
            <a:extLst>
              <a:ext uri="{FF2B5EF4-FFF2-40B4-BE49-F238E27FC236}">
                <a16:creationId xmlns:a16="http://schemas.microsoft.com/office/drawing/2014/main" id="{3E935422-2ACE-47E5-A527-CA70B68D37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b="1"/>
              <a:t>De Body Mass Index (BMI) is een index voor het gewicht in verhouding tot lichaamslengte. </a:t>
            </a:r>
            <a:r>
              <a:rPr lang="nl-NL" altLang="nl-NL"/>
              <a:t>Je kunt je BMI berekenen met de BMI-meter op voedingscentrum.nl. Meet ook altijd je middelomtrek voor een compleet beeld. De BMI geeft een schatting van het gezondheidsrisico van je lichaamsgewicht.</a:t>
            </a:r>
          </a:p>
          <a:p>
            <a:endParaRPr lang="nl-NL" altLang="nl-NL"/>
          </a:p>
          <a:p>
            <a:r>
              <a:rPr lang="nl-NL" altLang="nl-NL"/>
              <a:t>Index (kg/m²) Interpretatie: minder dan 18,5ondergewicht/ 18,5 tot 25normaal gewicht/ 25 tot 27licht overgewicht /27 tot 30matig overgewicht/ 30 tot 40ernstig overgewicht/ meer dan 40ziekelijk overgewicht</a:t>
            </a:r>
          </a:p>
        </p:txBody>
      </p:sp>
      <p:sp>
        <p:nvSpPr>
          <p:cNvPr id="49156" name="Tijdelijke aanduiding voor dianummer 3">
            <a:extLst>
              <a:ext uri="{FF2B5EF4-FFF2-40B4-BE49-F238E27FC236}">
                <a16:creationId xmlns:a16="http://schemas.microsoft.com/office/drawing/2014/main" id="{A009374A-7A55-41AB-A1C7-5E11A50B05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05550A98-B512-4BE4-B2E2-02B596E1A8E4}" type="slidenum">
              <a:rPr lang="nl-NL" altLang="nl-NL"/>
              <a:pPr/>
              <a:t>25</a:t>
            </a:fld>
            <a:endParaRPr lang="nl-NL" alt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a:extLst>
              <a:ext uri="{FF2B5EF4-FFF2-40B4-BE49-F238E27FC236}">
                <a16:creationId xmlns:a16="http://schemas.microsoft.com/office/drawing/2014/main" id="{5920BA2E-E5E2-4925-8455-B09730F935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Tijdelijke aanduiding voor notities 2">
            <a:extLst>
              <a:ext uri="{FF2B5EF4-FFF2-40B4-BE49-F238E27FC236}">
                <a16:creationId xmlns:a16="http://schemas.microsoft.com/office/drawing/2014/main" id="{EC342BC6-B31D-4579-ACC0-55A8F5CE75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Ook een jong iemand kan sondevoeding krijgen: https://youtu.be/XcYvyobtELI</a:t>
            </a:r>
          </a:p>
          <a:p>
            <a:pPr eaLnBrk="1" hangingPunct="1">
              <a:spcBef>
                <a:spcPct val="0"/>
              </a:spcBef>
            </a:pPr>
            <a:endParaRPr lang="nl-NL" altLang="nl-NL"/>
          </a:p>
        </p:txBody>
      </p:sp>
      <p:sp>
        <p:nvSpPr>
          <p:cNvPr id="52228" name="Tijdelijke aanduiding voor dianummer 3">
            <a:extLst>
              <a:ext uri="{FF2B5EF4-FFF2-40B4-BE49-F238E27FC236}">
                <a16:creationId xmlns:a16="http://schemas.microsoft.com/office/drawing/2014/main" id="{772D9A4A-3B2E-44A0-9F15-520ECDF0A3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7AEDB6F-1D58-45C4-9078-B4D9A3C7607A}" type="slidenum">
              <a:rPr lang="nl-NL" altLang="nl-NL"/>
              <a:pPr/>
              <a:t>27</a:t>
            </a:fld>
            <a:endParaRPr lang="nl-NL" alt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afbeelding 1">
            <a:extLst>
              <a:ext uri="{FF2B5EF4-FFF2-40B4-BE49-F238E27FC236}">
                <a16:creationId xmlns:a16="http://schemas.microsoft.com/office/drawing/2014/main" id="{671651E3-386B-4BBC-BE9A-D62196FF4C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Tijdelijke aanduiding voor notities 2">
            <a:extLst>
              <a:ext uri="{FF2B5EF4-FFF2-40B4-BE49-F238E27FC236}">
                <a16:creationId xmlns:a16="http://schemas.microsoft.com/office/drawing/2014/main" id="{286F0B76-2259-4BEE-88DF-B8585A9346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Hulpmiddelen: aangepast bestek ed.</a:t>
            </a:r>
          </a:p>
        </p:txBody>
      </p:sp>
      <p:sp>
        <p:nvSpPr>
          <p:cNvPr id="54276" name="Tijdelijke aanduiding voor dianummer 3">
            <a:extLst>
              <a:ext uri="{FF2B5EF4-FFF2-40B4-BE49-F238E27FC236}">
                <a16:creationId xmlns:a16="http://schemas.microsoft.com/office/drawing/2014/main" id="{AA714A40-F8E7-4879-9D1C-E95AC7B799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13850CB-290D-45E2-AE13-A683C1275A24}" type="slidenum">
              <a:rPr lang="nl-NL" altLang="nl-NL"/>
              <a:pPr/>
              <a:t>28</a:t>
            </a:fld>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1856A3B-6AC5-47BF-8DE6-5C4F2E18C33E}"/>
              </a:ext>
            </a:extLst>
          </p:cNvPr>
          <p:cNvGrpSpPr>
            <a:grpSpLocks/>
          </p:cNvGrpSpPr>
          <p:nvPr/>
        </p:nvGrpSpPr>
        <p:grpSpPr bwMode="auto">
          <a:xfrm>
            <a:off x="-3222625" y="304800"/>
            <a:ext cx="11909425" cy="4724400"/>
            <a:chOff x="-2030" y="192"/>
            <a:chExt cx="7502" cy="2976"/>
          </a:xfrm>
        </p:grpSpPr>
        <p:sp>
          <p:nvSpPr>
            <p:cNvPr id="5" name="Line 3">
              <a:extLst>
                <a:ext uri="{FF2B5EF4-FFF2-40B4-BE49-F238E27FC236}">
                  <a16:creationId xmlns:a16="http://schemas.microsoft.com/office/drawing/2014/main" id="{D2DA51CA-AF93-4D07-A178-AF046A93EC72}"/>
                </a:ext>
              </a:extLst>
            </p:cNvPr>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 name="AutoShape 4">
              <a:extLst>
                <a:ext uri="{FF2B5EF4-FFF2-40B4-BE49-F238E27FC236}">
                  <a16:creationId xmlns:a16="http://schemas.microsoft.com/office/drawing/2014/main" id="{C3FA6157-A872-4CD5-8065-8087B16445DE}"/>
                </a:ext>
              </a:extLst>
            </p:cNvPr>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7" name="AutoShape 5">
              <a:extLst>
                <a:ext uri="{FF2B5EF4-FFF2-40B4-BE49-F238E27FC236}">
                  <a16:creationId xmlns:a16="http://schemas.microsoft.com/office/drawing/2014/main" id="{F4F9B76A-E1D7-438E-9787-3289833D1148}"/>
                </a:ext>
              </a:extLst>
            </p:cNvPr>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grpSp>
      <p:sp>
        <p:nvSpPr>
          <p:cNvPr id="6150" name="Rectangle 6"/>
          <p:cNvSpPr>
            <a:spLocks noGrp="1" noChangeArrowheads="1"/>
          </p:cNvSpPr>
          <p:nvPr>
            <p:ph type="ctrTitle"/>
          </p:nvPr>
        </p:nvSpPr>
        <p:spPr>
          <a:xfrm>
            <a:off x="1443038" y="985838"/>
            <a:ext cx="7239000" cy="1444625"/>
          </a:xfrm>
        </p:spPr>
        <p:txBody>
          <a:bodyPr/>
          <a:lstStyle>
            <a:lvl1pPr>
              <a:defRPr sz="4000"/>
            </a:lvl1pPr>
          </a:lstStyle>
          <a:p>
            <a:pPr lvl="0"/>
            <a:r>
              <a:rPr lang="nl-NL" altLang="nl-NL" noProof="0"/>
              <a:t>Klik om het opmaakprofiel te bewerken</a:t>
            </a:r>
          </a:p>
        </p:txBody>
      </p:sp>
      <p:sp>
        <p:nvSpPr>
          <p:cNvPr id="6151" name="Rectangle 7"/>
          <p:cNvSpPr>
            <a:spLocks noGrp="1" noChangeArrowheads="1"/>
          </p:cNvSpPr>
          <p:nvPr>
            <p:ph type="subTitle" idx="1"/>
          </p:nvPr>
        </p:nvSpPr>
        <p:spPr>
          <a:xfrm>
            <a:off x="1443038" y="3427413"/>
            <a:ext cx="7239000" cy="1752600"/>
          </a:xfrm>
        </p:spPr>
        <p:txBody>
          <a:bodyPr/>
          <a:lstStyle>
            <a:lvl1pPr marL="0" indent="0">
              <a:buFont typeface="Wingdings" panose="05000000000000000000" pitchFamily="2" charset="2"/>
              <a:buNone/>
              <a:defRPr/>
            </a:lvl1pPr>
          </a:lstStyle>
          <a:p>
            <a:pPr lvl="0"/>
            <a:r>
              <a:rPr lang="nl-NL" altLang="nl-NL" noProof="0"/>
              <a:t>Klik om het opmaakprofiel van de modelondertitel te bewerken</a:t>
            </a:r>
          </a:p>
        </p:txBody>
      </p:sp>
      <p:sp>
        <p:nvSpPr>
          <p:cNvPr id="8" name="Rectangle 8">
            <a:extLst>
              <a:ext uri="{FF2B5EF4-FFF2-40B4-BE49-F238E27FC236}">
                <a16:creationId xmlns:a16="http://schemas.microsoft.com/office/drawing/2014/main" id="{971BAE63-60F4-46CF-881E-B402AAC86B38}"/>
              </a:ext>
            </a:extLst>
          </p:cNvPr>
          <p:cNvSpPr>
            <a:spLocks noGrp="1" noChangeArrowheads="1"/>
          </p:cNvSpPr>
          <p:nvPr>
            <p:ph type="dt" sz="half" idx="10"/>
          </p:nvPr>
        </p:nvSpPr>
        <p:spPr/>
        <p:txBody>
          <a:bodyPr/>
          <a:lstStyle>
            <a:lvl1pPr>
              <a:defRPr/>
            </a:lvl1pPr>
          </a:lstStyle>
          <a:p>
            <a:pPr>
              <a:defRPr/>
            </a:pPr>
            <a:endParaRPr lang="nl-NL" altLang="nl-NL"/>
          </a:p>
        </p:txBody>
      </p:sp>
      <p:sp>
        <p:nvSpPr>
          <p:cNvPr id="9" name="Rectangle 9">
            <a:extLst>
              <a:ext uri="{FF2B5EF4-FFF2-40B4-BE49-F238E27FC236}">
                <a16:creationId xmlns:a16="http://schemas.microsoft.com/office/drawing/2014/main" id="{B34872A4-7ED5-48D0-B4BC-4ABE37F9BB30}"/>
              </a:ext>
            </a:extLst>
          </p:cNvPr>
          <p:cNvSpPr>
            <a:spLocks noGrp="1" noChangeArrowheads="1"/>
          </p:cNvSpPr>
          <p:nvPr>
            <p:ph type="ftr" sz="quarter" idx="11"/>
          </p:nvPr>
        </p:nvSpPr>
        <p:spPr/>
        <p:txBody>
          <a:bodyPr/>
          <a:lstStyle>
            <a:lvl1pPr>
              <a:defRPr/>
            </a:lvl1pPr>
          </a:lstStyle>
          <a:p>
            <a:pPr>
              <a:defRPr/>
            </a:pPr>
            <a:endParaRPr lang="nl-NL" altLang="nl-NL"/>
          </a:p>
        </p:txBody>
      </p:sp>
      <p:sp>
        <p:nvSpPr>
          <p:cNvPr id="10" name="Rectangle 10">
            <a:extLst>
              <a:ext uri="{FF2B5EF4-FFF2-40B4-BE49-F238E27FC236}">
                <a16:creationId xmlns:a16="http://schemas.microsoft.com/office/drawing/2014/main" id="{06843F2E-4326-4BB9-B424-4C5B23BA546A}"/>
              </a:ext>
            </a:extLst>
          </p:cNvPr>
          <p:cNvSpPr>
            <a:spLocks noGrp="1" noChangeArrowheads="1"/>
          </p:cNvSpPr>
          <p:nvPr>
            <p:ph type="sldNum" sz="quarter" idx="12"/>
          </p:nvPr>
        </p:nvSpPr>
        <p:spPr/>
        <p:txBody>
          <a:bodyPr/>
          <a:lstStyle>
            <a:lvl1pPr>
              <a:defRPr/>
            </a:lvl1pPr>
          </a:lstStyle>
          <a:p>
            <a:fld id="{65DE44F0-67DE-401C-811B-3B3935DB4ED4}" type="slidenum">
              <a:rPr lang="nl-NL" altLang="nl-NL"/>
              <a:pPr/>
              <a:t>‹nr.›</a:t>
            </a:fld>
            <a:endParaRPr lang="nl-NL" altLang="nl-NL"/>
          </a:p>
        </p:txBody>
      </p:sp>
    </p:spTree>
    <p:extLst>
      <p:ext uri="{BB962C8B-B14F-4D97-AF65-F5344CB8AC3E}">
        <p14:creationId xmlns:p14="http://schemas.microsoft.com/office/powerpoint/2010/main" val="14774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8">
            <a:extLst>
              <a:ext uri="{FF2B5EF4-FFF2-40B4-BE49-F238E27FC236}">
                <a16:creationId xmlns:a16="http://schemas.microsoft.com/office/drawing/2014/main" id="{E2A32D16-5658-4FCC-B890-BD1D5CBBABBF}"/>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9">
            <a:extLst>
              <a:ext uri="{FF2B5EF4-FFF2-40B4-BE49-F238E27FC236}">
                <a16:creationId xmlns:a16="http://schemas.microsoft.com/office/drawing/2014/main" id="{B00CB741-F3C2-45B3-B17D-E4728FD8C7D2}"/>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10">
            <a:extLst>
              <a:ext uri="{FF2B5EF4-FFF2-40B4-BE49-F238E27FC236}">
                <a16:creationId xmlns:a16="http://schemas.microsoft.com/office/drawing/2014/main" id="{62C743B0-EAF6-412B-8A22-BCED9D333533}"/>
              </a:ext>
            </a:extLst>
          </p:cNvPr>
          <p:cNvSpPr>
            <a:spLocks noGrp="1" noChangeArrowheads="1"/>
          </p:cNvSpPr>
          <p:nvPr>
            <p:ph type="sldNum" sz="quarter" idx="12"/>
          </p:nvPr>
        </p:nvSpPr>
        <p:spPr>
          <a:ln/>
        </p:spPr>
        <p:txBody>
          <a:bodyPr/>
          <a:lstStyle>
            <a:lvl1pPr>
              <a:defRPr/>
            </a:lvl1pPr>
          </a:lstStyle>
          <a:p>
            <a:fld id="{0004F9C8-CFDA-44A4-AF19-01F6F001AEEB}" type="slidenum">
              <a:rPr lang="nl-NL" altLang="nl-NL"/>
              <a:pPr/>
              <a:t>‹nr.›</a:t>
            </a:fld>
            <a:endParaRPr lang="nl-NL" altLang="nl-NL"/>
          </a:p>
        </p:txBody>
      </p:sp>
    </p:spTree>
    <p:extLst>
      <p:ext uri="{BB962C8B-B14F-4D97-AF65-F5344CB8AC3E}">
        <p14:creationId xmlns:p14="http://schemas.microsoft.com/office/powerpoint/2010/main" val="3199157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6413" y="301625"/>
            <a:ext cx="1827212" cy="564038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370013" y="301625"/>
            <a:ext cx="5334000" cy="564038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8">
            <a:extLst>
              <a:ext uri="{FF2B5EF4-FFF2-40B4-BE49-F238E27FC236}">
                <a16:creationId xmlns:a16="http://schemas.microsoft.com/office/drawing/2014/main" id="{EFEC433D-994D-478E-9510-9EB8EBEB5292}"/>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9">
            <a:extLst>
              <a:ext uri="{FF2B5EF4-FFF2-40B4-BE49-F238E27FC236}">
                <a16:creationId xmlns:a16="http://schemas.microsoft.com/office/drawing/2014/main" id="{4849774F-AC2D-4937-86D8-5686CECCB6F2}"/>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10">
            <a:extLst>
              <a:ext uri="{FF2B5EF4-FFF2-40B4-BE49-F238E27FC236}">
                <a16:creationId xmlns:a16="http://schemas.microsoft.com/office/drawing/2014/main" id="{65BB89A1-120C-4F0F-A228-AB8756F957D0}"/>
              </a:ext>
            </a:extLst>
          </p:cNvPr>
          <p:cNvSpPr>
            <a:spLocks noGrp="1" noChangeArrowheads="1"/>
          </p:cNvSpPr>
          <p:nvPr>
            <p:ph type="sldNum" sz="quarter" idx="12"/>
          </p:nvPr>
        </p:nvSpPr>
        <p:spPr>
          <a:ln/>
        </p:spPr>
        <p:txBody>
          <a:bodyPr/>
          <a:lstStyle>
            <a:lvl1pPr>
              <a:defRPr/>
            </a:lvl1pPr>
          </a:lstStyle>
          <a:p>
            <a:fld id="{A2827F79-9FFB-4971-ACE7-76C539F8CCB1}" type="slidenum">
              <a:rPr lang="nl-NL" altLang="nl-NL"/>
              <a:pPr/>
              <a:t>‹nr.›</a:t>
            </a:fld>
            <a:endParaRPr lang="nl-NL" altLang="nl-NL"/>
          </a:p>
        </p:txBody>
      </p:sp>
    </p:spTree>
    <p:extLst>
      <p:ext uri="{BB962C8B-B14F-4D97-AF65-F5344CB8AC3E}">
        <p14:creationId xmlns:p14="http://schemas.microsoft.com/office/powerpoint/2010/main" val="2016292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1370013" y="301625"/>
            <a:ext cx="7313612" cy="1143000"/>
          </a:xfrm>
        </p:spPr>
        <p:txBody>
          <a:bodyPr/>
          <a:lstStyle/>
          <a:p>
            <a:r>
              <a:rPr lang="nl-NL"/>
              <a:t>Klik om de stijl te bewerken</a:t>
            </a:r>
          </a:p>
        </p:txBody>
      </p:sp>
      <p:sp>
        <p:nvSpPr>
          <p:cNvPr id="3" name="Tijdelijke aanduiding voor tekst 2"/>
          <p:cNvSpPr>
            <a:spLocks noGrp="1"/>
          </p:cNvSpPr>
          <p:nvPr>
            <p:ph type="body" sz="half" idx="1"/>
          </p:nvPr>
        </p:nvSpPr>
        <p:spPr>
          <a:xfrm>
            <a:off x="1370013" y="1827213"/>
            <a:ext cx="3579812"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02225" y="1827213"/>
            <a:ext cx="35814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8">
            <a:extLst>
              <a:ext uri="{FF2B5EF4-FFF2-40B4-BE49-F238E27FC236}">
                <a16:creationId xmlns:a16="http://schemas.microsoft.com/office/drawing/2014/main" id="{C5EF1E12-ED77-449D-B387-19C9D63BE07B}"/>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9">
            <a:extLst>
              <a:ext uri="{FF2B5EF4-FFF2-40B4-BE49-F238E27FC236}">
                <a16:creationId xmlns:a16="http://schemas.microsoft.com/office/drawing/2014/main" id="{7E74C8C3-011F-4200-8400-5CA2B9631B5E}"/>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10">
            <a:extLst>
              <a:ext uri="{FF2B5EF4-FFF2-40B4-BE49-F238E27FC236}">
                <a16:creationId xmlns:a16="http://schemas.microsoft.com/office/drawing/2014/main" id="{A934FA14-56A9-4320-9D04-A5A668558048}"/>
              </a:ext>
            </a:extLst>
          </p:cNvPr>
          <p:cNvSpPr>
            <a:spLocks noGrp="1" noChangeArrowheads="1"/>
          </p:cNvSpPr>
          <p:nvPr>
            <p:ph type="sldNum" sz="quarter" idx="12"/>
          </p:nvPr>
        </p:nvSpPr>
        <p:spPr>
          <a:ln/>
        </p:spPr>
        <p:txBody>
          <a:bodyPr/>
          <a:lstStyle>
            <a:lvl1pPr>
              <a:defRPr/>
            </a:lvl1pPr>
          </a:lstStyle>
          <a:p>
            <a:fld id="{78FC8DFB-6AEA-4C68-A68A-E371F04CEA26}" type="slidenum">
              <a:rPr lang="nl-NL" altLang="nl-NL"/>
              <a:pPr/>
              <a:t>‹nr.›</a:t>
            </a:fld>
            <a:endParaRPr lang="nl-NL" altLang="nl-NL"/>
          </a:p>
        </p:txBody>
      </p:sp>
    </p:spTree>
    <p:extLst>
      <p:ext uri="{BB962C8B-B14F-4D97-AF65-F5344CB8AC3E}">
        <p14:creationId xmlns:p14="http://schemas.microsoft.com/office/powerpoint/2010/main" val="2730839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35DE9E65-80F1-42D8-8187-D758F1C7264B}"/>
              </a:ext>
            </a:extLst>
          </p:cNvPr>
          <p:cNvGrpSpPr>
            <a:grpSpLocks/>
          </p:cNvGrpSpPr>
          <p:nvPr/>
        </p:nvGrpSpPr>
        <p:grpSpPr bwMode="auto">
          <a:xfrm>
            <a:off x="-12700" y="0"/>
            <a:ext cx="9174163" cy="6856413"/>
            <a:chOff x="-16934" y="0"/>
            <a:chExt cx="12231160" cy="6856214"/>
          </a:xfrm>
        </p:grpSpPr>
        <p:pic>
          <p:nvPicPr>
            <p:cNvPr id="5" name="Picture 15" descr="HD-PanelTitleR1.png">
              <a:extLst>
                <a:ext uri="{FF2B5EF4-FFF2-40B4-BE49-F238E27FC236}">
                  <a16:creationId xmlns:a16="http://schemas.microsoft.com/office/drawing/2014/main" id="{B7C2465E-B0D3-4889-A6C1-EE172AE296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a:extLst>
                <a:ext uri="{FF2B5EF4-FFF2-40B4-BE49-F238E27FC236}">
                  <a16:creationId xmlns:a16="http://schemas.microsoft.com/office/drawing/2014/main" id="{E430910F-16E9-4582-8C76-87EE169ED322}"/>
                </a:ext>
              </a:extLst>
            </p:cNvPr>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a:extLst>
                <a:ext uri="{FF2B5EF4-FFF2-40B4-BE49-F238E27FC236}">
                  <a16:creationId xmlns:a16="http://schemas.microsoft.com/office/drawing/2014/main" id="{BADAC4E4-C939-4273-8DAD-D1C14D0D7A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34"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HDRibbonTitle-UniformTrim.png">
              <a:extLst>
                <a:ext uri="{FF2B5EF4-FFF2-40B4-BE49-F238E27FC236}">
                  <a16:creationId xmlns:a16="http://schemas.microsoft.com/office/drawing/2014/main" id="{59ECA4FF-B5EE-458D-963B-F9F00031F0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36202"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a:extLst>
              <a:ext uri="{FF2B5EF4-FFF2-40B4-BE49-F238E27FC236}">
                <a16:creationId xmlns:a16="http://schemas.microsoft.com/office/drawing/2014/main" id="{70986389-9297-4C52-889C-AD77DF80F441}"/>
              </a:ext>
            </a:extLst>
          </p:cNvPr>
          <p:cNvCxnSpPr/>
          <p:nvPr/>
        </p:nvCxnSpPr>
        <p:spPr>
          <a:xfrm>
            <a:off x="2019300" y="3522663"/>
            <a:ext cx="511175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CE61FCFE-8ECD-4248-8130-38BE6194B4F5}"/>
              </a:ext>
            </a:extLst>
          </p:cNvPr>
          <p:cNvSpPr>
            <a:spLocks noGrp="1"/>
          </p:cNvSpPr>
          <p:nvPr>
            <p:ph type="dt" sz="half" idx="10"/>
          </p:nvPr>
        </p:nvSpPr>
        <p:spPr>
          <a:xfrm>
            <a:off x="5988050" y="5037138"/>
            <a:ext cx="673100" cy="279400"/>
          </a:xfrm>
        </p:spPr>
        <p:txBody>
          <a:bodyPr/>
          <a:lstStyle>
            <a:lvl1pPr>
              <a:defRPr/>
            </a:lvl1pPr>
          </a:lstStyle>
          <a:p>
            <a:pPr>
              <a:defRPr/>
            </a:pPr>
            <a:fld id="{0E7F9827-2623-4414-BCF0-8B722C439300}" type="datetimeFigureOut">
              <a:rPr lang="en-US"/>
              <a:pPr>
                <a:defRPr/>
              </a:pPr>
              <a:t>9/30/2020</a:t>
            </a:fld>
            <a:endParaRPr lang="en-US"/>
          </a:p>
        </p:txBody>
      </p:sp>
      <p:sp>
        <p:nvSpPr>
          <p:cNvPr id="11" name="Footer Placeholder 4">
            <a:extLst>
              <a:ext uri="{FF2B5EF4-FFF2-40B4-BE49-F238E27FC236}">
                <a16:creationId xmlns:a16="http://schemas.microsoft.com/office/drawing/2014/main" id="{87C3A3C9-6825-4DD5-9A51-2E5FDFE78157}"/>
              </a:ext>
            </a:extLst>
          </p:cNvPr>
          <p:cNvSpPr>
            <a:spLocks noGrp="1"/>
          </p:cNvSpPr>
          <p:nvPr>
            <p:ph type="ftr" sz="quarter" idx="11"/>
          </p:nvPr>
        </p:nvSpPr>
        <p:spPr>
          <a:xfrm>
            <a:off x="2019300" y="5037138"/>
            <a:ext cx="3911600" cy="279400"/>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923A567B-DF95-461A-9046-E44635F2D8D3}"/>
              </a:ext>
            </a:extLst>
          </p:cNvPr>
          <p:cNvSpPr>
            <a:spLocks noGrp="1"/>
          </p:cNvSpPr>
          <p:nvPr>
            <p:ph type="sldNum" sz="quarter" idx="12"/>
          </p:nvPr>
        </p:nvSpPr>
        <p:spPr>
          <a:xfrm>
            <a:off x="6718300" y="5037138"/>
            <a:ext cx="412750" cy="279400"/>
          </a:xfrm>
        </p:spPr>
        <p:txBody>
          <a:bodyPr/>
          <a:lstStyle>
            <a:lvl1pPr>
              <a:defRPr/>
            </a:lvl1pPr>
          </a:lstStyle>
          <a:p>
            <a:fld id="{14439676-9112-47D5-AA49-B18041D34274}" type="slidenum">
              <a:rPr lang="en-US" altLang="nl-NL"/>
              <a:pPr/>
              <a:t>‹nr.›</a:t>
            </a:fld>
            <a:endParaRPr lang="en-US" altLang="nl-NL"/>
          </a:p>
        </p:txBody>
      </p:sp>
    </p:spTree>
    <p:extLst>
      <p:ext uri="{BB962C8B-B14F-4D97-AF65-F5344CB8AC3E}">
        <p14:creationId xmlns:p14="http://schemas.microsoft.com/office/powerpoint/2010/main" val="663319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77997870-1959-4353-9885-490336A88EDD}"/>
              </a:ext>
            </a:extLst>
          </p:cNvPr>
          <p:cNvCxnSpPr/>
          <p:nvPr/>
        </p:nvCxnSpPr>
        <p:spPr>
          <a:xfrm>
            <a:off x="1046163" y="2420938"/>
            <a:ext cx="705643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17E6CDE-9231-48A0-A343-264A15CD491A}"/>
              </a:ext>
            </a:extLst>
          </p:cNvPr>
          <p:cNvSpPr>
            <a:spLocks noGrp="1"/>
          </p:cNvSpPr>
          <p:nvPr>
            <p:ph type="dt" sz="half" idx="10"/>
          </p:nvPr>
        </p:nvSpPr>
        <p:spPr/>
        <p:txBody>
          <a:bodyPr/>
          <a:lstStyle>
            <a:lvl1pPr>
              <a:defRPr/>
            </a:lvl1pPr>
          </a:lstStyle>
          <a:p>
            <a:pPr>
              <a:defRPr/>
            </a:pPr>
            <a:fld id="{F78C2257-A6B4-4CC3-B5F5-CC2ADDEC79A6}" type="datetimeFigureOut">
              <a:rPr lang="en-US"/>
              <a:pPr>
                <a:defRPr/>
              </a:pPr>
              <a:t>9/30/2020</a:t>
            </a:fld>
            <a:endParaRPr lang="en-US"/>
          </a:p>
        </p:txBody>
      </p:sp>
      <p:sp>
        <p:nvSpPr>
          <p:cNvPr id="6" name="Footer Placeholder 4">
            <a:extLst>
              <a:ext uri="{FF2B5EF4-FFF2-40B4-BE49-F238E27FC236}">
                <a16:creationId xmlns:a16="http://schemas.microsoft.com/office/drawing/2014/main" id="{C8E825FB-9A5F-4DCC-9FDE-BAF64A363E0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FC5C3FF-47FE-4246-B155-4B7A5C171645}"/>
              </a:ext>
            </a:extLst>
          </p:cNvPr>
          <p:cNvSpPr>
            <a:spLocks noGrp="1"/>
          </p:cNvSpPr>
          <p:nvPr>
            <p:ph type="sldNum" sz="quarter" idx="12"/>
          </p:nvPr>
        </p:nvSpPr>
        <p:spPr/>
        <p:txBody>
          <a:bodyPr/>
          <a:lstStyle>
            <a:lvl1pPr>
              <a:defRPr/>
            </a:lvl1pPr>
          </a:lstStyle>
          <a:p>
            <a:fld id="{066440CA-033E-45C0-919D-323BF00BB280}" type="slidenum">
              <a:rPr lang="en-US" altLang="nl-NL"/>
              <a:pPr/>
              <a:t>‹nr.›</a:t>
            </a:fld>
            <a:endParaRPr lang="en-US" altLang="nl-NL"/>
          </a:p>
        </p:txBody>
      </p:sp>
    </p:spTree>
    <p:extLst>
      <p:ext uri="{BB962C8B-B14F-4D97-AF65-F5344CB8AC3E}">
        <p14:creationId xmlns:p14="http://schemas.microsoft.com/office/powerpoint/2010/main" val="2776646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5">
            <a:extLst>
              <a:ext uri="{FF2B5EF4-FFF2-40B4-BE49-F238E27FC236}">
                <a16:creationId xmlns:a16="http://schemas.microsoft.com/office/drawing/2014/main" id="{104B0937-C3DE-46C4-846D-138F355DCF66}"/>
              </a:ext>
            </a:extLst>
          </p:cNvPr>
          <p:cNvCxnSpPr/>
          <p:nvPr/>
        </p:nvCxnSpPr>
        <p:spPr>
          <a:xfrm>
            <a:off x="1509713" y="3709988"/>
            <a:ext cx="612298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D2E3A854-F32E-4254-8E14-68C1F4831A83}"/>
              </a:ext>
            </a:extLst>
          </p:cNvPr>
          <p:cNvSpPr>
            <a:spLocks noGrp="1"/>
          </p:cNvSpPr>
          <p:nvPr>
            <p:ph type="dt" sz="half" idx="10"/>
          </p:nvPr>
        </p:nvSpPr>
        <p:spPr/>
        <p:txBody>
          <a:bodyPr/>
          <a:lstStyle>
            <a:lvl1pPr>
              <a:defRPr/>
            </a:lvl1pPr>
          </a:lstStyle>
          <a:p>
            <a:pPr>
              <a:defRPr/>
            </a:pPr>
            <a:fld id="{FAD356E3-E7DC-4290-BA3E-7F14CB2CE0CD}" type="datetimeFigureOut">
              <a:rPr lang="en-US"/>
              <a:pPr>
                <a:defRPr/>
              </a:pPr>
              <a:t>9/30/2020</a:t>
            </a:fld>
            <a:endParaRPr lang="en-US"/>
          </a:p>
        </p:txBody>
      </p:sp>
      <p:sp>
        <p:nvSpPr>
          <p:cNvPr id="6" name="Footer Placeholder 4">
            <a:extLst>
              <a:ext uri="{FF2B5EF4-FFF2-40B4-BE49-F238E27FC236}">
                <a16:creationId xmlns:a16="http://schemas.microsoft.com/office/drawing/2014/main" id="{E04B8C7E-A272-402B-861A-361CCBCE6E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8FC0D18-F067-4171-9B05-F82D29E720CC}"/>
              </a:ext>
            </a:extLst>
          </p:cNvPr>
          <p:cNvSpPr>
            <a:spLocks noGrp="1"/>
          </p:cNvSpPr>
          <p:nvPr>
            <p:ph type="sldNum" sz="quarter" idx="12"/>
          </p:nvPr>
        </p:nvSpPr>
        <p:spPr/>
        <p:txBody>
          <a:bodyPr/>
          <a:lstStyle>
            <a:lvl1pPr>
              <a:defRPr/>
            </a:lvl1pPr>
          </a:lstStyle>
          <a:p>
            <a:fld id="{8AE2E6F3-5B62-4125-AA20-1B2BA6CEE596}" type="slidenum">
              <a:rPr lang="en-US" altLang="nl-NL"/>
              <a:pPr/>
              <a:t>‹nr.›</a:t>
            </a:fld>
            <a:endParaRPr lang="en-US" altLang="nl-NL"/>
          </a:p>
        </p:txBody>
      </p:sp>
    </p:spTree>
    <p:extLst>
      <p:ext uri="{BB962C8B-B14F-4D97-AF65-F5344CB8AC3E}">
        <p14:creationId xmlns:p14="http://schemas.microsoft.com/office/powerpoint/2010/main" val="3040714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D833962F-A38F-473A-A89F-34688B0B39D1}"/>
              </a:ext>
            </a:extLst>
          </p:cNvPr>
          <p:cNvCxnSpPr/>
          <p:nvPr/>
        </p:nvCxnSpPr>
        <p:spPr>
          <a:xfrm>
            <a:off x="1046163" y="2420938"/>
            <a:ext cx="705643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72D99118-776F-4C63-A065-CFA37AE1F124}"/>
              </a:ext>
            </a:extLst>
          </p:cNvPr>
          <p:cNvSpPr>
            <a:spLocks noGrp="1"/>
          </p:cNvSpPr>
          <p:nvPr>
            <p:ph type="dt" sz="half" idx="10"/>
          </p:nvPr>
        </p:nvSpPr>
        <p:spPr/>
        <p:txBody>
          <a:bodyPr/>
          <a:lstStyle>
            <a:lvl1pPr>
              <a:defRPr/>
            </a:lvl1pPr>
          </a:lstStyle>
          <a:p>
            <a:pPr>
              <a:defRPr/>
            </a:pPr>
            <a:fld id="{899F1E2A-A51D-4D8D-BCA6-09D44D04E2AE}" type="datetimeFigureOut">
              <a:rPr lang="en-US"/>
              <a:pPr>
                <a:defRPr/>
              </a:pPr>
              <a:t>9/30/2020</a:t>
            </a:fld>
            <a:endParaRPr lang="en-US"/>
          </a:p>
        </p:txBody>
      </p:sp>
      <p:sp>
        <p:nvSpPr>
          <p:cNvPr id="7" name="Footer Placeholder 5">
            <a:extLst>
              <a:ext uri="{FF2B5EF4-FFF2-40B4-BE49-F238E27FC236}">
                <a16:creationId xmlns:a16="http://schemas.microsoft.com/office/drawing/2014/main" id="{0FAEA7E6-2C99-4320-90F0-95513E8E8BE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7FD6DEAE-B33F-4B7F-91C3-DDA52767C8A1}"/>
              </a:ext>
            </a:extLst>
          </p:cNvPr>
          <p:cNvSpPr>
            <a:spLocks noGrp="1"/>
          </p:cNvSpPr>
          <p:nvPr>
            <p:ph type="sldNum" sz="quarter" idx="12"/>
          </p:nvPr>
        </p:nvSpPr>
        <p:spPr/>
        <p:txBody>
          <a:bodyPr/>
          <a:lstStyle>
            <a:lvl1pPr>
              <a:defRPr/>
            </a:lvl1pPr>
          </a:lstStyle>
          <a:p>
            <a:fld id="{DA7EECBB-12C0-4D80-9BAA-AC0C7C57A684}" type="slidenum">
              <a:rPr lang="en-US" altLang="nl-NL"/>
              <a:pPr/>
              <a:t>‹nr.›</a:t>
            </a:fld>
            <a:endParaRPr lang="en-US" altLang="nl-NL"/>
          </a:p>
        </p:txBody>
      </p:sp>
    </p:spTree>
    <p:extLst>
      <p:ext uri="{BB962C8B-B14F-4D97-AF65-F5344CB8AC3E}">
        <p14:creationId xmlns:p14="http://schemas.microsoft.com/office/powerpoint/2010/main" val="865464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7">
            <a:extLst>
              <a:ext uri="{FF2B5EF4-FFF2-40B4-BE49-F238E27FC236}">
                <a16:creationId xmlns:a16="http://schemas.microsoft.com/office/drawing/2014/main" id="{7FE7A17C-8F1B-4089-899D-183172C9B9DA}"/>
              </a:ext>
            </a:extLst>
          </p:cNvPr>
          <p:cNvCxnSpPr/>
          <p:nvPr/>
        </p:nvCxnSpPr>
        <p:spPr>
          <a:xfrm>
            <a:off x="1046163" y="2420938"/>
            <a:ext cx="705643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71550" y="3243263"/>
            <a:ext cx="3538728" cy="26326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35503" y="3243263"/>
            <a:ext cx="3538728" cy="26326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97710D58-03E5-4C0B-A112-10A693DEA404}"/>
              </a:ext>
            </a:extLst>
          </p:cNvPr>
          <p:cNvSpPr>
            <a:spLocks noGrp="1"/>
          </p:cNvSpPr>
          <p:nvPr>
            <p:ph type="dt" sz="half" idx="10"/>
          </p:nvPr>
        </p:nvSpPr>
        <p:spPr/>
        <p:txBody>
          <a:bodyPr/>
          <a:lstStyle>
            <a:lvl1pPr>
              <a:defRPr/>
            </a:lvl1pPr>
          </a:lstStyle>
          <a:p>
            <a:pPr>
              <a:defRPr/>
            </a:pPr>
            <a:fld id="{B89A087D-61B6-4CD9-93E1-204D4C1AA543}" type="datetimeFigureOut">
              <a:rPr lang="en-US"/>
              <a:pPr>
                <a:defRPr/>
              </a:pPr>
              <a:t>9/30/2020</a:t>
            </a:fld>
            <a:endParaRPr lang="en-US"/>
          </a:p>
        </p:txBody>
      </p:sp>
      <p:sp>
        <p:nvSpPr>
          <p:cNvPr id="9" name="Footer Placeholder 7">
            <a:extLst>
              <a:ext uri="{FF2B5EF4-FFF2-40B4-BE49-F238E27FC236}">
                <a16:creationId xmlns:a16="http://schemas.microsoft.com/office/drawing/2014/main" id="{63625357-4161-4E14-A34F-E9E8F160228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64E546BF-9389-4B9D-BF9A-F20BAFA1CD0A}"/>
              </a:ext>
            </a:extLst>
          </p:cNvPr>
          <p:cNvSpPr>
            <a:spLocks noGrp="1"/>
          </p:cNvSpPr>
          <p:nvPr>
            <p:ph type="sldNum" sz="quarter" idx="12"/>
          </p:nvPr>
        </p:nvSpPr>
        <p:spPr/>
        <p:txBody>
          <a:bodyPr/>
          <a:lstStyle>
            <a:lvl1pPr>
              <a:defRPr/>
            </a:lvl1pPr>
          </a:lstStyle>
          <a:p>
            <a:fld id="{076CB7EB-52F8-4EDD-AD16-93027B6D46D1}" type="slidenum">
              <a:rPr lang="en-US" altLang="nl-NL"/>
              <a:pPr/>
              <a:t>‹nr.›</a:t>
            </a:fld>
            <a:endParaRPr lang="en-US" altLang="nl-NL"/>
          </a:p>
        </p:txBody>
      </p:sp>
    </p:spTree>
    <p:extLst>
      <p:ext uri="{BB962C8B-B14F-4D97-AF65-F5344CB8AC3E}">
        <p14:creationId xmlns:p14="http://schemas.microsoft.com/office/powerpoint/2010/main" val="3991988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13">
            <a:extLst>
              <a:ext uri="{FF2B5EF4-FFF2-40B4-BE49-F238E27FC236}">
                <a16:creationId xmlns:a16="http://schemas.microsoft.com/office/drawing/2014/main" id="{C71408BC-8F06-415F-A118-D44AB6A538F1}"/>
              </a:ext>
            </a:extLst>
          </p:cNvPr>
          <p:cNvCxnSpPr/>
          <p:nvPr/>
        </p:nvCxnSpPr>
        <p:spPr>
          <a:xfrm>
            <a:off x="1046163" y="2420938"/>
            <a:ext cx="705643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15B809CA-E3E8-4FE3-9CE4-8C80EA52585D}"/>
              </a:ext>
            </a:extLst>
          </p:cNvPr>
          <p:cNvSpPr>
            <a:spLocks noGrp="1"/>
          </p:cNvSpPr>
          <p:nvPr>
            <p:ph type="dt" sz="half" idx="10"/>
          </p:nvPr>
        </p:nvSpPr>
        <p:spPr/>
        <p:txBody>
          <a:bodyPr/>
          <a:lstStyle>
            <a:lvl1pPr>
              <a:defRPr/>
            </a:lvl1pPr>
          </a:lstStyle>
          <a:p>
            <a:pPr>
              <a:defRPr/>
            </a:pPr>
            <a:fld id="{90C96F42-E8C7-4ADF-BDBE-9887CA129BF8}" type="datetimeFigureOut">
              <a:rPr lang="en-US"/>
              <a:pPr>
                <a:defRPr/>
              </a:pPr>
              <a:t>9/30/2020</a:t>
            </a:fld>
            <a:endParaRPr lang="en-US"/>
          </a:p>
        </p:txBody>
      </p:sp>
      <p:sp>
        <p:nvSpPr>
          <p:cNvPr id="5" name="Footer Placeholder 3">
            <a:extLst>
              <a:ext uri="{FF2B5EF4-FFF2-40B4-BE49-F238E27FC236}">
                <a16:creationId xmlns:a16="http://schemas.microsoft.com/office/drawing/2014/main" id="{971CBB9D-6920-4D52-A15F-3C9FD65B76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F6384EDD-73A0-4FD9-94F8-23E2B56BA6ED}"/>
              </a:ext>
            </a:extLst>
          </p:cNvPr>
          <p:cNvSpPr>
            <a:spLocks noGrp="1"/>
          </p:cNvSpPr>
          <p:nvPr>
            <p:ph type="sldNum" sz="quarter" idx="12"/>
          </p:nvPr>
        </p:nvSpPr>
        <p:spPr/>
        <p:txBody>
          <a:bodyPr/>
          <a:lstStyle>
            <a:lvl1pPr>
              <a:defRPr/>
            </a:lvl1pPr>
          </a:lstStyle>
          <a:p>
            <a:fld id="{7CF1292C-9667-427F-9E10-98E0D7D4C72B}" type="slidenum">
              <a:rPr lang="en-US" altLang="nl-NL"/>
              <a:pPr/>
              <a:t>‹nr.›</a:t>
            </a:fld>
            <a:endParaRPr lang="en-US" altLang="nl-NL"/>
          </a:p>
        </p:txBody>
      </p:sp>
    </p:spTree>
    <p:extLst>
      <p:ext uri="{BB962C8B-B14F-4D97-AF65-F5344CB8AC3E}">
        <p14:creationId xmlns:p14="http://schemas.microsoft.com/office/powerpoint/2010/main" val="3577976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3C63052-A088-4608-A463-29CCEA3ABDC2}"/>
              </a:ext>
            </a:extLst>
          </p:cNvPr>
          <p:cNvSpPr>
            <a:spLocks noGrp="1"/>
          </p:cNvSpPr>
          <p:nvPr>
            <p:ph type="dt" sz="half" idx="10"/>
          </p:nvPr>
        </p:nvSpPr>
        <p:spPr/>
        <p:txBody>
          <a:bodyPr/>
          <a:lstStyle>
            <a:lvl1pPr>
              <a:defRPr/>
            </a:lvl1pPr>
          </a:lstStyle>
          <a:p>
            <a:pPr>
              <a:defRPr/>
            </a:pPr>
            <a:fld id="{7C97B4DA-D9F9-4357-A43F-F48F6A49448A}" type="datetimeFigureOut">
              <a:rPr lang="en-US"/>
              <a:pPr>
                <a:defRPr/>
              </a:pPr>
              <a:t>9/30/2020</a:t>
            </a:fld>
            <a:endParaRPr lang="en-US"/>
          </a:p>
        </p:txBody>
      </p:sp>
      <p:sp>
        <p:nvSpPr>
          <p:cNvPr id="3" name="Footer Placeholder 4">
            <a:extLst>
              <a:ext uri="{FF2B5EF4-FFF2-40B4-BE49-F238E27FC236}">
                <a16:creationId xmlns:a16="http://schemas.microsoft.com/office/drawing/2014/main" id="{F970A05F-96C3-42AA-BD99-2F6537FE34F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847DAB0-B637-469D-91F7-52C349FBA754}"/>
              </a:ext>
            </a:extLst>
          </p:cNvPr>
          <p:cNvSpPr>
            <a:spLocks noGrp="1"/>
          </p:cNvSpPr>
          <p:nvPr>
            <p:ph type="sldNum" sz="quarter" idx="12"/>
          </p:nvPr>
        </p:nvSpPr>
        <p:spPr/>
        <p:txBody>
          <a:bodyPr/>
          <a:lstStyle>
            <a:lvl1pPr>
              <a:defRPr/>
            </a:lvl1pPr>
          </a:lstStyle>
          <a:p>
            <a:fld id="{14C48333-42CE-4167-858B-2123280FEA87}" type="slidenum">
              <a:rPr lang="en-US" altLang="nl-NL"/>
              <a:pPr/>
              <a:t>‹nr.›</a:t>
            </a:fld>
            <a:endParaRPr lang="en-US" altLang="nl-NL"/>
          </a:p>
        </p:txBody>
      </p:sp>
    </p:spTree>
    <p:extLst>
      <p:ext uri="{BB962C8B-B14F-4D97-AF65-F5344CB8AC3E}">
        <p14:creationId xmlns:p14="http://schemas.microsoft.com/office/powerpoint/2010/main" val="181940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8">
            <a:extLst>
              <a:ext uri="{FF2B5EF4-FFF2-40B4-BE49-F238E27FC236}">
                <a16:creationId xmlns:a16="http://schemas.microsoft.com/office/drawing/2014/main" id="{342B5D5F-B736-46E5-A5A6-0628DBB9D3BA}"/>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9">
            <a:extLst>
              <a:ext uri="{FF2B5EF4-FFF2-40B4-BE49-F238E27FC236}">
                <a16:creationId xmlns:a16="http://schemas.microsoft.com/office/drawing/2014/main" id="{2644D8F4-9ADD-48FF-8D17-ED8C66C3A014}"/>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10">
            <a:extLst>
              <a:ext uri="{FF2B5EF4-FFF2-40B4-BE49-F238E27FC236}">
                <a16:creationId xmlns:a16="http://schemas.microsoft.com/office/drawing/2014/main" id="{B4CD0795-1EB6-474B-B813-2CCC0C618431}"/>
              </a:ext>
            </a:extLst>
          </p:cNvPr>
          <p:cNvSpPr>
            <a:spLocks noGrp="1" noChangeArrowheads="1"/>
          </p:cNvSpPr>
          <p:nvPr>
            <p:ph type="sldNum" sz="quarter" idx="12"/>
          </p:nvPr>
        </p:nvSpPr>
        <p:spPr>
          <a:ln/>
        </p:spPr>
        <p:txBody>
          <a:bodyPr/>
          <a:lstStyle>
            <a:lvl1pPr>
              <a:defRPr/>
            </a:lvl1pPr>
          </a:lstStyle>
          <a:p>
            <a:fld id="{FB175EEB-3CB0-4267-9ED2-52DC6E75D86D}" type="slidenum">
              <a:rPr lang="nl-NL" altLang="nl-NL"/>
              <a:pPr/>
              <a:t>‹nr.›</a:t>
            </a:fld>
            <a:endParaRPr lang="nl-NL" altLang="nl-NL"/>
          </a:p>
        </p:txBody>
      </p:sp>
    </p:spTree>
    <p:extLst>
      <p:ext uri="{BB962C8B-B14F-4D97-AF65-F5344CB8AC3E}">
        <p14:creationId xmlns:p14="http://schemas.microsoft.com/office/powerpoint/2010/main" val="747408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15">
            <a:extLst>
              <a:ext uri="{FF2B5EF4-FFF2-40B4-BE49-F238E27FC236}">
                <a16:creationId xmlns:a16="http://schemas.microsoft.com/office/drawing/2014/main" id="{CDDFF6D4-670E-4C3E-B93B-6E82BD376061}"/>
              </a:ext>
            </a:extLst>
          </p:cNvPr>
          <p:cNvCxnSpPr/>
          <p:nvPr/>
        </p:nvCxnSpPr>
        <p:spPr>
          <a:xfrm>
            <a:off x="1046163" y="2913063"/>
            <a:ext cx="263683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3031065"/>
            <a:ext cx="2788841" cy="2438404"/>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Date Placeholder 4">
            <a:extLst>
              <a:ext uri="{FF2B5EF4-FFF2-40B4-BE49-F238E27FC236}">
                <a16:creationId xmlns:a16="http://schemas.microsoft.com/office/drawing/2014/main" id="{559343CA-138D-4D35-AA67-DBE9E87A47E6}"/>
              </a:ext>
            </a:extLst>
          </p:cNvPr>
          <p:cNvSpPr>
            <a:spLocks noGrp="1"/>
          </p:cNvSpPr>
          <p:nvPr>
            <p:ph type="dt" sz="half" idx="10"/>
          </p:nvPr>
        </p:nvSpPr>
        <p:spPr/>
        <p:txBody>
          <a:bodyPr/>
          <a:lstStyle>
            <a:lvl1pPr>
              <a:defRPr/>
            </a:lvl1pPr>
          </a:lstStyle>
          <a:p>
            <a:pPr>
              <a:defRPr/>
            </a:pPr>
            <a:fld id="{36485C25-B2A3-4C5F-BECC-9B5B8CD90E66}" type="datetimeFigureOut">
              <a:rPr lang="en-US"/>
              <a:pPr>
                <a:defRPr/>
              </a:pPr>
              <a:t>9/30/2020</a:t>
            </a:fld>
            <a:endParaRPr lang="en-US"/>
          </a:p>
        </p:txBody>
      </p:sp>
      <p:sp>
        <p:nvSpPr>
          <p:cNvPr id="7" name="Footer Placeholder 5">
            <a:extLst>
              <a:ext uri="{FF2B5EF4-FFF2-40B4-BE49-F238E27FC236}">
                <a16:creationId xmlns:a16="http://schemas.microsoft.com/office/drawing/2014/main" id="{8FF7CFB3-06FD-46FF-86E0-17BB6A1C187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51D5AB8D-2A3E-42A8-9ACE-76F591EA239F}"/>
              </a:ext>
            </a:extLst>
          </p:cNvPr>
          <p:cNvSpPr>
            <a:spLocks noGrp="1"/>
          </p:cNvSpPr>
          <p:nvPr>
            <p:ph type="sldNum" sz="quarter" idx="12"/>
          </p:nvPr>
        </p:nvSpPr>
        <p:spPr/>
        <p:txBody>
          <a:bodyPr/>
          <a:lstStyle>
            <a:lvl1pPr>
              <a:defRPr/>
            </a:lvl1pPr>
          </a:lstStyle>
          <a:p>
            <a:fld id="{CF6B4A4F-6800-4284-888F-89C3EA31F171}" type="slidenum">
              <a:rPr lang="en-US" altLang="nl-NL"/>
              <a:pPr/>
              <a:t>‹nr.›</a:t>
            </a:fld>
            <a:endParaRPr lang="en-US" altLang="nl-NL"/>
          </a:p>
        </p:txBody>
      </p:sp>
    </p:spTree>
    <p:extLst>
      <p:ext uri="{BB962C8B-B14F-4D97-AF65-F5344CB8AC3E}">
        <p14:creationId xmlns:p14="http://schemas.microsoft.com/office/powerpoint/2010/main" val="3659103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71549" y="3255432"/>
            <a:ext cx="4681362"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889F5AF7-3CED-4A9F-8C0D-A8BFAD1F9202}"/>
              </a:ext>
            </a:extLst>
          </p:cNvPr>
          <p:cNvSpPr>
            <a:spLocks noGrp="1"/>
          </p:cNvSpPr>
          <p:nvPr>
            <p:ph type="dt" sz="half" idx="10"/>
          </p:nvPr>
        </p:nvSpPr>
        <p:spPr/>
        <p:txBody>
          <a:bodyPr/>
          <a:lstStyle>
            <a:lvl1pPr>
              <a:defRPr/>
            </a:lvl1pPr>
          </a:lstStyle>
          <a:p>
            <a:pPr>
              <a:defRPr/>
            </a:pPr>
            <a:fld id="{E65A57E9-A970-41C4-A95A-A9D834A2E0E6}" type="datetimeFigureOut">
              <a:rPr lang="en-US"/>
              <a:pPr>
                <a:defRPr/>
              </a:pPr>
              <a:t>9/30/2020</a:t>
            </a:fld>
            <a:endParaRPr lang="en-US"/>
          </a:p>
        </p:txBody>
      </p:sp>
      <p:sp>
        <p:nvSpPr>
          <p:cNvPr id="6" name="Footer Placeholder 4">
            <a:extLst>
              <a:ext uri="{FF2B5EF4-FFF2-40B4-BE49-F238E27FC236}">
                <a16:creationId xmlns:a16="http://schemas.microsoft.com/office/drawing/2014/main" id="{961FDD66-A62B-4410-B027-9E6852D19B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6AFA8D5-62A0-44F1-9FD6-C5834E6716F5}"/>
              </a:ext>
            </a:extLst>
          </p:cNvPr>
          <p:cNvSpPr>
            <a:spLocks noGrp="1"/>
          </p:cNvSpPr>
          <p:nvPr>
            <p:ph type="sldNum" sz="quarter" idx="12"/>
          </p:nvPr>
        </p:nvSpPr>
        <p:spPr/>
        <p:txBody>
          <a:bodyPr/>
          <a:lstStyle>
            <a:lvl1pPr>
              <a:defRPr/>
            </a:lvl1pPr>
          </a:lstStyle>
          <a:p>
            <a:fld id="{C4D4B1F6-632E-4F62-AE84-A4CB82A32445}" type="slidenum">
              <a:rPr lang="en-US" altLang="nl-NL"/>
              <a:pPr/>
              <a:t>‹nr.›</a:t>
            </a:fld>
            <a:endParaRPr lang="en-US" altLang="nl-NL"/>
          </a:p>
        </p:txBody>
      </p:sp>
    </p:spTree>
    <p:extLst>
      <p:ext uri="{BB962C8B-B14F-4D97-AF65-F5344CB8AC3E}">
        <p14:creationId xmlns:p14="http://schemas.microsoft.com/office/powerpoint/2010/main" val="2431327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05961FE8-6422-485F-8A93-2B4F510CFDD1}"/>
              </a:ext>
            </a:extLst>
          </p:cNvPr>
          <p:cNvSpPr>
            <a:spLocks noGrp="1"/>
          </p:cNvSpPr>
          <p:nvPr>
            <p:ph type="dt" sz="half" idx="10"/>
          </p:nvPr>
        </p:nvSpPr>
        <p:spPr/>
        <p:txBody>
          <a:bodyPr/>
          <a:lstStyle>
            <a:lvl1pPr>
              <a:defRPr/>
            </a:lvl1pPr>
          </a:lstStyle>
          <a:p>
            <a:pPr>
              <a:defRPr/>
            </a:pPr>
            <a:fld id="{DD7785BF-5CC0-4969-9636-5B0BFC61C9F7}" type="datetimeFigureOut">
              <a:rPr lang="en-US"/>
              <a:pPr>
                <a:defRPr/>
              </a:pPr>
              <a:t>9/30/2020</a:t>
            </a:fld>
            <a:endParaRPr lang="en-US"/>
          </a:p>
        </p:txBody>
      </p:sp>
      <p:sp>
        <p:nvSpPr>
          <p:cNvPr id="6" name="Footer Placeholder 4">
            <a:extLst>
              <a:ext uri="{FF2B5EF4-FFF2-40B4-BE49-F238E27FC236}">
                <a16:creationId xmlns:a16="http://schemas.microsoft.com/office/drawing/2014/main" id="{99DDB2BF-D665-4BB3-8115-12A10C986AF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B955881-C7F9-41D9-B7AB-CCE4228CECEB}"/>
              </a:ext>
            </a:extLst>
          </p:cNvPr>
          <p:cNvSpPr>
            <a:spLocks noGrp="1"/>
          </p:cNvSpPr>
          <p:nvPr>
            <p:ph type="sldNum" sz="quarter" idx="12"/>
          </p:nvPr>
        </p:nvSpPr>
        <p:spPr/>
        <p:txBody>
          <a:bodyPr/>
          <a:lstStyle>
            <a:lvl1pPr>
              <a:defRPr/>
            </a:lvl1pPr>
          </a:lstStyle>
          <a:p>
            <a:fld id="{CA37239A-6288-4D50-B1EF-135740A47646}" type="slidenum">
              <a:rPr lang="en-US" altLang="nl-NL"/>
              <a:pPr/>
              <a:t>‹nr.›</a:t>
            </a:fld>
            <a:endParaRPr lang="en-US" altLang="nl-NL"/>
          </a:p>
        </p:txBody>
      </p:sp>
    </p:spTree>
    <p:extLst>
      <p:ext uri="{BB962C8B-B14F-4D97-AF65-F5344CB8AC3E}">
        <p14:creationId xmlns:p14="http://schemas.microsoft.com/office/powerpoint/2010/main" val="3967551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14">
            <a:extLst>
              <a:ext uri="{FF2B5EF4-FFF2-40B4-BE49-F238E27FC236}">
                <a16:creationId xmlns:a16="http://schemas.microsoft.com/office/drawing/2014/main" id="{D8CEABF9-F491-456B-B36E-D36B9C2C22C7}"/>
              </a:ext>
            </a:extLst>
          </p:cNvPr>
          <p:cNvCxnSpPr/>
          <p:nvPr/>
        </p:nvCxnSpPr>
        <p:spPr>
          <a:xfrm>
            <a:off x="1046163" y="4140200"/>
            <a:ext cx="705643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77901" y="982132"/>
            <a:ext cx="7194549" cy="2954868"/>
          </a:xfrm>
        </p:spPr>
        <p:txBody>
          <a:bodyP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4EA66FB-AC75-42F4-9364-7453FBA28B00}"/>
              </a:ext>
            </a:extLst>
          </p:cNvPr>
          <p:cNvSpPr>
            <a:spLocks noGrp="1"/>
          </p:cNvSpPr>
          <p:nvPr>
            <p:ph type="dt" sz="half" idx="10"/>
          </p:nvPr>
        </p:nvSpPr>
        <p:spPr/>
        <p:txBody>
          <a:bodyPr/>
          <a:lstStyle>
            <a:lvl1pPr>
              <a:defRPr/>
            </a:lvl1pPr>
          </a:lstStyle>
          <a:p>
            <a:pPr>
              <a:defRPr/>
            </a:pPr>
            <a:fld id="{51514827-D9B0-43AB-8300-3A6B6F028C6C}" type="datetimeFigureOut">
              <a:rPr lang="en-US"/>
              <a:pPr>
                <a:defRPr/>
              </a:pPr>
              <a:t>9/30/2020</a:t>
            </a:fld>
            <a:endParaRPr lang="en-US"/>
          </a:p>
        </p:txBody>
      </p:sp>
      <p:sp>
        <p:nvSpPr>
          <p:cNvPr id="6" name="Footer Placeholder 4">
            <a:extLst>
              <a:ext uri="{FF2B5EF4-FFF2-40B4-BE49-F238E27FC236}">
                <a16:creationId xmlns:a16="http://schemas.microsoft.com/office/drawing/2014/main" id="{4E71E390-96F0-4EA3-8CE5-55043BBFB96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D87E07A-0625-450B-9BA0-DF84C13B667D}"/>
              </a:ext>
            </a:extLst>
          </p:cNvPr>
          <p:cNvSpPr>
            <a:spLocks noGrp="1"/>
          </p:cNvSpPr>
          <p:nvPr>
            <p:ph type="sldNum" sz="quarter" idx="12"/>
          </p:nvPr>
        </p:nvSpPr>
        <p:spPr/>
        <p:txBody>
          <a:bodyPr/>
          <a:lstStyle>
            <a:lvl1pPr>
              <a:defRPr/>
            </a:lvl1pPr>
          </a:lstStyle>
          <a:p>
            <a:fld id="{C3CA3170-7702-45B7-8978-8BAE21DA8C58}" type="slidenum">
              <a:rPr lang="en-US" altLang="nl-NL"/>
              <a:pPr/>
              <a:t>‹nr.›</a:t>
            </a:fld>
            <a:endParaRPr lang="en-US" altLang="nl-NL"/>
          </a:p>
        </p:txBody>
      </p:sp>
    </p:spTree>
    <p:extLst>
      <p:ext uri="{BB962C8B-B14F-4D97-AF65-F5344CB8AC3E}">
        <p14:creationId xmlns:p14="http://schemas.microsoft.com/office/powerpoint/2010/main" val="1743133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3">
            <a:extLst>
              <a:ext uri="{FF2B5EF4-FFF2-40B4-BE49-F238E27FC236}">
                <a16:creationId xmlns:a16="http://schemas.microsoft.com/office/drawing/2014/main" id="{5D9662E9-B43E-43B6-9CD8-3815EDDD56EF}"/>
              </a:ext>
            </a:extLst>
          </p:cNvPr>
          <p:cNvSpPr txBox="1">
            <a:spLocks noChangeArrowheads="1"/>
          </p:cNvSpPr>
          <p:nvPr/>
        </p:nvSpPr>
        <p:spPr bwMode="auto">
          <a:xfrm>
            <a:off x="646113" y="8794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sz="6000">
                <a:latin typeface="Garamond" panose="02020404030301010803" pitchFamily="18" charset="0"/>
              </a:rPr>
              <a:t>“</a:t>
            </a:r>
          </a:p>
        </p:txBody>
      </p:sp>
      <p:sp>
        <p:nvSpPr>
          <p:cNvPr id="6" name="TextBox 14">
            <a:extLst>
              <a:ext uri="{FF2B5EF4-FFF2-40B4-BE49-F238E27FC236}">
                <a16:creationId xmlns:a16="http://schemas.microsoft.com/office/drawing/2014/main" id="{AF3F8C28-D792-429D-9A10-C4E960F2159A}"/>
              </a:ext>
            </a:extLst>
          </p:cNvPr>
          <p:cNvSpPr txBox="1">
            <a:spLocks noChangeArrowheads="1"/>
          </p:cNvSpPr>
          <p:nvPr/>
        </p:nvSpPr>
        <p:spPr bwMode="auto">
          <a:xfrm>
            <a:off x="7950200" y="2827338"/>
            <a:ext cx="457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sz="6000">
                <a:latin typeface="Garamond" panose="02020404030301010803" pitchFamily="18" charset="0"/>
              </a:rPr>
              <a:t>”</a:t>
            </a:r>
          </a:p>
        </p:txBody>
      </p:sp>
      <p:cxnSp>
        <p:nvCxnSpPr>
          <p:cNvPr id="7" name="Straight Connector 18">
            <a:extLst>
              <a:ext uri="{FF2B5EF4-FFF2-40B4-BE49-F238E27FC236}">
                <a16:creationId xmlns:a16="http://schemas.microsoft.com/office/drawing/2014/main" id="{639B84A5-E1FF-4326-A7ED-AF9CB7A70151}"/>
              </a:ext>
            </a:extLst>
          </p:cNvPr>
          <p:cNvCxnSpPr/>
          <p:nvPr/>
        </p:nvCxnSpPr>
        <p:spPr>
          <a:xfrm>
            <a:off x="1046163" y="4140200"/>
            <a:ext cx="705643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084660" y="982132"/>
            <a:ext cx="6972299" cy="2370668"/>
          </a:xfrm>
        </p:spPr>
        <p:txBody>
          <a:bodyP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57BAF36-4485-4142-953D-7282FC46EA8E}"/>
              </a:ext>
            </a:extLst>
          </p:cNvPr>
          <p:cNvSpPr>
            <a:spLocks noGrp="1"/>
          </p:cNvSpPr>
          <p:nvPr>
            <p:ph type="dt" sz="half" idx="14"/>
          </p:nvPr>
        </p:nvSpPr>
        <p:spPr/>
        <p:txBody>
          <a:bodyPr/>
          <a:lstStyle>
            <a:lvl1pPr>
              <a:defRPr/>
            </a:lvl1pPr>
          </a:lstStyle>
          <a:p>
            <a:pPr>
              <a:defRPr/>
            </a:pPr>
            <a:fld id="{6EAAF6C9-BA1D-4C95-89A8-35039BC5946C}" type="datetimeFigureOut">
              <a:rPr lang="en-US"/>
              <a:pPr>
                <a:defRPr/>
              </a:pPr>
              <a:t>9/30/2020</a:t>
            </a:fld>
            <a:endParaRPr lang="en-US"/>
          </a:p>
        </p:txBody>
      </p:sp>
      <p:sp>
        <p:nvSpPr>
          <p:cNvPr id="9" name="Footer Placeholder 4">
            <a:extLst>
              <a:ext uri="{FF2B5EF4-FFF2-40B4-BE49-F238E27FC236}">
                <a16:creationId xmlns:a16="http://schemas.microsoft.com/office/drawing/2014/main" id="{932662AD-7660-4623-97D9-68AE9D6E9219}"/>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EE9153BB-37E6-433B-9FFA-1075A7CA3F9A}"/>
              </a:ext>
            </a:extLst>
          </p:cNvPr>
          <p:cNvSpPr>
            <a:spLocks noGrp="1"/>
          </p:cNvSpPr>
          <p:nvPr>
            <p:ph type="sldNum" sz="quarter" idx="16"/>
          </p:nvPr>
        </p:nvSpPr>
        <p:spPr/>
        <p:txBody>
          <a:bodyPr/>
          <a:lstStyle>
            <a:lvl1pPr>
              <a:defRPr/>
            </a:lvl1pPr>
          </a:lstStyle>
          <a:p>
            <a:fld id="{F26F0549-9550-40B3-BA55-CBC059F067C7}" type="slidenum">
              <a:rPr lang="en-US" altLang="nl-NL"/>
              <a:pPr/>
              <a:t>‹nr.›</a:t>
            </a:fld>
            <a:endParaRPr lang="en-US" altLang="nl-NL"/>
          </a:p>
        </p:txBody>
      </p:sp>
    </p:spTree>
    <p:extLst>
      <p:ext uri="{BB962C8B-B14F-4D97-AF65-F5344CB8AC3E}">
        <p14:creationId xmlns:p14="http://schemas.microsoft.com/office/powerpoint/2010/main" val="2692603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B49559-58FE-4CA0-AE8B-90C2A55C6FB8}"/>
              </a:ext>
            </a:extLst>
          </p:cNvPr>
          <p:cNvSpPr>
            <a:spLocks noGrp="1"/>
          </p:cNvSpPr>
          <p:nvPr>
            <p:ph type="dt" sz="half" idx="10"/>
          </p:nvPr>
        </p:nvSpPr>
        <p:spPr/>
        <p:txBody>
          <a:bodyPr/>
          <a:lstStyle>
            <a:lvl1pPr>
              <a:defRPr/>
            </a:lvl1pPr>
          </a:lstStyle>
          <a:p>
            <a:pPr>
              <a:defRPr/>
            </a:pPr>
            <a:fld id="{E7A691A0-7DDE-4C73-A607-310540F634EA}" type="datetimeFigureOut">
              <a:rPr lang="en-US"/>
              <a:pPr>
                <a:defRPr/>
              </a:pPr>
              <a:t>9/30/2020</a:t>
            </a:fld>
            <a:endParaRPr lang="en-US"/>
          </a:p>
        </p:txBody>
      </p:sp>
      <p:sp>
        <p:nvSpPr>
          <p:cNvPr id="5" name="Footer Placeholder 4">
            <a:extLst>
              <a:ext uri="{FF2B5EF4-FFF2-40B4-BE49-F238E27FC236}">
                <a16:creationId xmlns:a16="http://schemas.microsoft.com/office/drawing/2014/main" id="{3D60CD56-2E88-4917-A8E8-832749ACDD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83E65A-2328-44B9-B849-F85637FD54FF}"/>
              </a:ext>
            </a:extLst>
          </p:cNvPr>
          <p:cNvSpPr>
            <a:spLocks noGrp="1"/>
          </p:cNvSpPr>
          <p:nvPr>
            <p:ph type="sldNum" sz="quarter" idx="12"/>
          </p:nvPr>
        </p:nvSpPr>
        <p:spPr/>
        <p:txBody>
          <a:bodyPr/>
          <a:lstStyle>
            <a:lvl1pPr>
              <a:defRPr/>
            </a:lvl1pPr>
          </a:lstStyle>
          <a:p>
            <a:fld id="{1B462FA4-5F9C-4500-B66A-414D3C8B121B}" type="slidenum">
              <a:rPr lang="en-US" altLang="nl-NL"/>
              <a:pPr/>
              <a:t>‹nr.›</a:t>
            </a:fld>
            <a:endParaRPr lang="en-US" altLang="nl-NL"/>
          </a:p>
        </p:txBody>
      </p:sp>
    </p:spTree>
    <p:extLst>
      <p:ext uri="{BB962C8B-B14F-4D97-AF65-F5344CB8AC3E}">
        <p14:creationId xmlns:p14="http://schemas.microsoft.com/office/powerpoint/2010/main" val="48743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1">
            <a:extLst>
              <a:ext uri="{FF2B5EF4-FFF2-40B4-BE49-F238E27FC236}">
                <a16:creationId xmlns:a16="http://schemas.microsoft.com/office/drawing/2014/main" id="{4DC4CC8C-1AEB-4A2F-8A2C-137686AC1299}"/>
              </a:ext>
            </a:extLst>
          </p:cNvPr>
          <p:cNvSpPr txBox="1">
            <a:spLocks noChangeArrowheads="1"/>
          </p:cNvSpPr>
          <p:nvPr/>
        </p:nvSpPr>
        <p:spPr bwMode="auto">
          <a:xfrm>
            <a:off x="646113" y="8794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sz="6000">
                <a:latin typeface="Garamond" panose="02020404030301010803" pitchFamily="18" charset="0"/>
              </a:rPr>
              <a:t>“</a:t>
            </a:r>
          </a:p>
        </p:txBody>
      </p:sp>
      <p:sp>
        <p:nvSpPr>
          <p:cNvPr id="6" name="TextBox 12">
            <a:extLst>
              <a:ext uri="{FF2B5EF4-FFF2-40B4-BE49-F238E27FC236}">
                <a16:creationId xmlns:a16="http://schemas.microsoft.com/office/drawing/2014/main" id="{F979392D-D166-4376-9B86-90A6CB82551C}"/>
              </a:ext>
            </a:extLst>
          </p:cNvPr>
          <p:cNvSpPr txBox="1">
            <a:spLocks noChangeArrowheads="1"/>
          </p:cNvSpPr>
          <p:nvPr/>
        </p:nvSpPr>
        <p:spPr bwMode="auto">
          <a:xfrm>
            <a:off x="7950200" y="2598738"/>
            <a:ext cx="457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sz="6000">
                <a:latin typeface="Garamond" panose="02020404030301010803" pitchFamily="18" charset="0"/>
              </a:rPr>
              <a:t>”</a:t>
            </a:r>
          </a:p>
        </p:txBody>
      </p:sp>
      <p:cxnSp>
        <p:nvCxnSpPr>
          <p:cNvPr id="7" name="Straight Connector 25">
            <a:extLst>
              <a:ext uri="{FF2B5EF4-FFF2-40B4-BE49-F238E27FC236}">
                <a16:creationId xmlns:a16="http://schemas.microsoft.com/office/drawing/2014/main" id="{107A64A3-096C-482A-8D84-9CE5C2F5E931}"/>
              </a:ext>
            </a:extLst>
          </p:cNvPr>
          <p:cNvCxnSpPr/>
          <p:nvPr/>
        </p:nvCxnSpPr>
        <p:spPr>
          <a:xfrm>
            <a:off x="1046163" y="3429000"/>
            <a:ext cx="705643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084660" y="982132"/>
            <a:ext cx="6972299" cy="2243668"/>
          </a:xfrm>
        </p:spPr>
        <p:txBody>
          <a:bodyP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1" y="4529667"/>
            <a:ext cx="7207251" cy="1346200"/>
          </a:xfrm>
        </p:spPr>
        <p:txBody>
          <a:bodyPr>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45D1B78E-2396-466D-9823-CC69DAC0A186}"/>
              </a:ext>
            </a:extLst>
          </p:cNvPr>
          <p:cNvSpPr>
            <a:spLocks noGrp="1"/>
          </p:cNvSpPr>
          <p:nvPr>
            <p:ph type="dt" sz="half" idx="14"/>
          </p:nvPr>
        </p:nvSpPr>
        <p:spPr/>
        <p:txBody>
          <a:bodyPr/>
          <a:lstStyle>
            <a:lvl1pPr>
              <a:defRPr/>
            </a:lvl1pPr>
          </a:lstStyle>
          <a:p>
            <a:pPr>
              <a:defRPr/>
            </a:pPr>
            <a:fld id="{43A2CF32-6CB0-4D28-A5DD-CB679667B455}" type="datetimeFigureOut">
              <a:rPr lang="en-US"/>
              <a:pPr>
                <a:defRPr/>
              </a:pPr>
              <a:t>9/30/2020</a:t>
            </a:fld>
            <a:endParaRPr lang="en-US"/>
          </a:p>
        </p:txBody>
      </p:sp>
      <p:sp>
        <p:nvSpPr>
          <p:cNvPr id="9" name="Footer Placeholder 4">
            <a:extLst>
              <a:ext uri="{FF2B5EF4-FFF2-40B4-BE49-F238E27FC236}">
                <a16:creationId xmlns:a16="http://schemas.microsoft.com/office/drawing/2014/main" id="{E5E262B2-9AA3-4A18-87A6-2AA1C0759BB3}"/>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D332892F-90E7-48F6-A48A-9F42C6105B16}"/>
              </a:ext>
            </a:extLst>
          </p:cNvPr>
          <p:cNvSpPr>
            <a:spLocks noGrp="1"/>
          </p:cNvSpPr>
          <p:nvPr>
            <p:ph type="sldNum" sz="quarter" idx="16"/>
          </p:nvPr>
        </p:nvSpPr>
        <p:spPr/>
        <p:txBody>
          <a:bodyPr/>
          <a:lstStyle>
            <a:lvl1pPr>
              <a:defRPr/>
            </a:lvl1pPr>
          </a:lstStyle>
          <a:p>
            <a:fld id="{699A4029-742D-41FD-A43E-B0838B9517B1}" type="slidenum">
              <a:rPr lang="en-US" altLang="nl-NL"/>
              <a:pPr/>
              <a:t>‹nr.›</a:t>
            </a:fld>
            <a:endParaRPr lang="en-US" altLang="nl-NL"/>
          </a:p>
        </p:txBody>
      </p:sp>
    </p:spTree>
    <p:extLst>
      <p:ext uri="{BB962C8B-B14F-4D97-AF65-F5344CB8AC3E}">
        <p14:creationId xmlns:p14="http://schemas.microsoft.com/office/powerpoint/2010/main" val="1295356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14">
            <a:extLst>
              <a:ext uri="{FF2B5EF4-FFF2-40B4-BE49-F238E27FC236}">
                <a16:creationId xmlns:a16="http://schemas.microsoft.com/office/drawing/2014/main" id="{758FE4E3-49DE-4B38-946F-3B94D7D4479F}"/>
              </a:ext>
            </a:extLst>
          </p:cNvPr>
          <p:cNvCxnSpPr/>
          <p:nvPr/>
        </p:nvCxnSpPr>
        <p:spPr>
          <a:xfrm>
            <a:off x="1046163" y="3429000"/>
            <a:ext cx="705643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71551" y="982132"/>
            <a:ext cx="7207250" cy="2243668"/>
          </a:xfrm>
        </p:spPr>
        <p:txBody>
          <a:bodyPr rtlCol="0">
            <a:normAutofit/>
          </a:bodyPr>
          <a:lstStyle>
            <a:lvl1pPr>
              <a:defRPr lang="en-US" b="0" dirty="0"/>
            </a:lvl1pPr>
          </a:lstStyle>
          <a:p>
            <a:pPr lvl="0"/>
            <a:r>
              <a:rPr lang="en-US"/>
              <a:t>Click to edit Master title style</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0" y="4470400"/>
            <a:ext cx="7207253" cy="1405467"/>
          </a:xfrm>
        </p:spPr>
        <p:txBody>
          <a:bodyPr>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C9913BDA-D452-4A9E-9622-6AFF83B64445}"/>
              </a:ext>
            </a:extLst>
          </p:cNvPr>
          <p:cNvSpPr>
            <a:spLocks noGrp="1"/>
          </p:cNvSpPr>
          <p:nvPr>
            <p:ph type="dt" sz="half" idx="14"/>
          </p:nvPr>
        </p:nvSpPr>
        <p:spPr/>
        <p:txBody>
          <a:bodyPr/>
          <a:lstStyle>
            <a:lvl1pPr>
              <a:defRPr/>
            </a:lvl1pPr>
          </a:lstStyle>
          <a:p>
            <a:pPr>
              <a:defRPr/>
            </a:pPr>
            <a:fld id="{62040DDA-4170-4B74-9A4F-7BBA52F8D723}" type="datetimeFigureOut">
              <a:rPr lang="en-US"/>
              <a:pPr>
                <a:defRPr/>
              </a:pPr>
              <a:t>9/30/2020</a:t>
            </a:fld>
            <a:endParaRPr lang="en-US"/>
          </a:p>
        </p:txBody>
      </p:sp>
      <p:sp>
        <p:nvSpPr>
          <p:cNvPr id="7" name="Footer Placeholder 4">
            <a:extLst>
              <a:ext uri="{FF2B5EF4-FFF2-40B4-BE49-F238E27FC236}">
                <a16:creationId xmlns:a16="http://schemas.microsoft.com/office/drawing/2014/main" id="{019A8BDD-74E1-4DC8-9D65-2199BB83A77D}"/>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42A43400-8E12-4EF8-B5C6-E391AAE63CB8}"/>
              </a:ext>
            </a:extLst>
          </p:cNvPr>
          <p:cNvSpPr>
            <a:spLocks noGrp="1"/>
          </p:cNvSpPr>
          <p:nvPr>
            <p:ph type="sldNum" sz="quarter" idx="16"/>
          </p:nvPr>
        </p:nvSpPr>
        <p:spPr/>
        <p:txBody>
          <a:bodyPr/>
          <a:lstStyle>
            <a:lvl1pPr>
              <a:defRPr/>
            </a:lvl1pPr>
          </a:lstStyle>
          <a:p>
            <a:fld id="{53164B1B-7574-44E7-A9A8-E501F5451109}" type="slidenum">
              <a:rPr lang="en-US" altLang="nl-NL"/>
              <a:pPr/>
              <a:t>‹nr.›</a:t>
            </a:fld>
            <a:endParaRPr lang="en-US" altLang="nl-NL"/>
          </a:p>
        </p:txBody>
      </p:sp>
    </p:spTree>
    <p:extLst>
      <p:ext uri="{BB962C8B-B14F-4D97-AF65-F5344CB8AC3E}">
        <p14:creationId xmlns:p14="http://schemas.microsoft.com/office/powerpoint/2010/main" val="2834167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13">
            <a:extLst>
              <a:ext uri="{FF2B5EF4-FFF2-40B4-BE49-F238E27FC236}">
                <a16:creationId xmlns:a16="http://schemas.microsoft.com/office/drawing/2014/main" id="{1DFEF915-5181-4FDA-BE78-C0367D62F77F}"/>
              </a:ext>
            </a:extLst>
          </p:cNvPr>
          <p:cNvCxnSpPr/>
          <p:nvPr/>
        </p:nvCxnSpPr>
        <p:spPr>
          <a:xfrm>
            <a:off x="1046163" y="2420938"/>
            <a:ext cx="705643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D2BD725-863F-4318-99B7-0E3F1B76D306}"/>
              </a:ext>
            </a:extLst>
          </p:cNvPr>
          <p:cNvSpPr>
            <a:spLocks noGrp="1"/>
          </p:cNvSpPr>
          <p:nvPr>
            <p:ph type="dt" sz="half" idx="10"/>
          </p:nvPr>
        </p:nvSpPr>
        <p:spPr/>
        <p:txBody>
          <a:bodyPr/>
          <a:lstStyle>
            <a:lvl1pPr>
              <a:defRPr/>
            </a:lvl1pPr>
          </a:lstStyle>
          <a:p>
            <a:pPr>
              <a:defRPr/>
            </a:pPr>
            <a:fld id="{0856E637-20A2-45F6-A74E-0D77DB15D753}" type="datetimeFigureOut">
              <a:rPr lang="en-US"/>
              <a:pPr>
                <a:defRPr/>
              </a:pPr>
              <a:t>9/30/2020</a:t>
            </a:fld>
            <a:endParaRPr lang="en-US"/>
          </a:p>
        </p:txBody>
      </p:sp>
      <p:sp>
        <p:nvSpPr>
          <p:cNvPr id="6" name="Footer Placeholder 4">
            <a:extLst>
              <a:ext uri="{FF2B5EF4-FFF2-40B4-BE49-F238E27FC236}">
                <a16:creationId xmlns:a16="http://schemas.microsoft.com/office/drawing/2014/main" id="{7BEF10C4-2EA6-441D-89F3-EA2DA639CD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23CD6DC-1207-43A8-B66F-B570D3152E67}"/>
              </a:ext>
            </a:extLst>
          </p:cNvPr>
          <p:cNvSpPr>
            <a:spLocks noGrp="1"/>
          </p:cNvSpPr>
          <p:nvPr>
            <p:ph type="sldNum" sz="quarter" idx="12"/>
          </p:nvPr>
        </p:nvSpPr>
        <p:spPr/>
        <p:txBody>
          <a:bodyPr/>
          <a:lstStyle>
            <a:lvl1pPr>
              <a:defRPr/>
            </a:lvl1pPr>
          </a:lstStyle>
          <a:p>
            <a:fld id="{7FDE1395-3FE8-4339-84A5-BC8A1FFCA561}" type="slidenum">
              <a:rPr lang="en-US" altLang="nl-NL"/>
              <a:pPr/>
              <a:t>‹nr.›</a:t>
            </a:fld>
            <a:endParaRPr lang="en-US" altLang="nl-NL"/>
          </a:p>
        </p:txBody>
      </p:sp>
    </p:spTree>
    <p:extLst>
      <p:ext uri="{BB962C8B-B14F-4D97-AF65-F5344CB8AC3E}">
        <p14:creationId xmlns:p14="http://schemas.microsoft.com/office/powerpoint/2010/main" val="3418480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13">
            <a:extLst>
              <a:ext uri="{FF2B5EF4-FFF2-40B4-BE49-F238E27FC236}">
                <a16:creationId xmlns:a16="http://schemas.microsoft.com/office/drawing/2014/main" id="{51F866A1-7B46-4317-A098-0CC4A1EA22C8}"/>
              </a:ext>
            </a:extLst>
          </p:cNvPr>
          <p:cNvCxnSpPr/>
          <p:nvPr/>
        </p:nvCxnSpPr>
        <p:spPr>
          <a:xfrm>
            <a:off x="664845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749518" y="982132"/>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A277B11-2591-4F5A-AD4A-818970278A35}"/>
              </a:ext>
            </a:extLst>
          </p:cNvPr>
          <p:cNvSpPr>
            <a:spLocks noGrp="1"/>
          </p:cNvSpPr>
          <p:nvPr>
            <p:ph type="dt" sz="half" idx="10"/>
          </p:nvPr>
        </p:nvSpPr>
        <p:spPr/>
        <p:txBody>
          <a:bodyPr/>
          <a:lstStyle>
            <a:lvl1pPr>
              <a:defRPr/>
            </a:lvl1pPr>
          </a:lstStyle>
          <a:p>
            <a:pPr>
              <a:defRPr/>
            </a:pPr>
            <a:fld id="{1F9D37F4-BAC2-4D02-8015-7851566129AB}" type="datetimeFigureOut">
              <a:rPr lang="en-US"/>
              <a:pPr>
                <a:defRPr/>
              </a:pPr>
              <a:t>9/30/2020</a:t>
            </a:fld>
            <a:endParaRPr lang="en-US"/>
          </a:p>
        </p:txBody>
      </p:sp>
      <p:sp>
        <p:nvSpPr>
          <p:cNvPr id="6" name="Footer Placeholder 4">
            <a:extLst>
              <a:ext uri="{FF2B5EF4-FFF2-40B4-BE49-F238E27FC236}">
                <a16:creationId xmlns:a16="http://schemas.microsoft.com/office/drawing/2014/main" id="{569F949B-36DA-4E6E-B9DE-738B2A6812C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FD11797-E01E-4E0D-A556-A7462BCD2622}"/>
              </a:ext>
            </a:extLst>
          </p:cNvPr>
          <p:cNvSpPr>
            <a:spLocks noGrp="1"/>
          </p:cNvSpPr>
          <p:nvPr>
            <p:ph type="sldNum" sz="quarter" idx="12"/>
          </p:nvPr>
        </p:nvSpPr>
        <p:spPr/>
        <p:txBody>
          <a:bodyPr/>
          <a:lstStyle>
            <a:lvl1pPr>
              <a:defRPr/>
            </a:lvl1pPr>
          </a:lstStyle>
          <a:p>
            <a:fld id="{54734BEF-8163-401E-83F6-E638D86D8E83}" type="slidenum">
              <a:rPr lang="en-US" altLang="nl-NL"/>
              <a:pPr/>
              <a:t>‹nr.›</a:t>
            </a:fld>
            <a:endParaRPr lang="en-US" altLang="nl-NL"/>
          </a:p>
        </p:txBody>
      </p:sp>
    </p:spTree>
    <p:extLst>
      <p:ext uri="{BB962C8B-B14F-4D97-AF65-F5344CB8AC3E}">
        <p14:creationId xmlns:p14="http://schemas.microsoft.com/office/powerpoint/2010/main" val="3741027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Klik om de modelstijlen te bewerken</a:t>
            </a:r>
          </a:p>
        </p:txBody>
      </p:sp>
      <p:sp>
        <p:nvSpPr>
          <p:cNvPr id="4" name="Rectangle 8">
            <a:extLst>
              <a:ext uri="{FF2B5EF4-FFF2-40B4-BE49-F238E27FC236}">
                <a16:creationId xmlns:a16="http://schemas.microsoft.com/office/drawing/2014/main" id="{4C13C1A9-9AE5-4F0C-91C3-20C995E66A8C}"/>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9">
            <a:extLst>
              <a:ext uri="{FF2B5EF4-FFF2-40B4-BE49-F238E27FC236}">
                <a16:creationId xmlns:a16="http://schemas.microsoft.com/office/drawing/2014/main" id="{ED43E852-B374-412C-AFC2-66591C373A2E}"/>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10">
            <a:extLst>
              <a:ext uri="{FF2B5EF4-FFF2-40B4-BE49-F238E27FC236}">
                <a16:creationId xmlns:a16="http://schemas.microsoft.com/office/drawing/2014/main" id="{05A99C5F-DAFB-4616-9762-F0DAFB86FEB5}"/>
              </a:ext>
            </a:extLst>
          </p:cNvPr>
          <p:cNvSpPr>
            <a:spLocks noGrp="1" noChangeArrowheads="1"/>
          </p:cNvSpPr>
          <p:nvPr>
            <p:ph type="sldNum" sz="quarter" idx="12"/>
          </p:nvPr>
        </p:nvSpPr>
        <p:spPr>
          <a:ln/>
        </p:spPr>
        <p:txBody>
          <a:bodyPr/>
          <a:lstStyle>
            <a:lvl1pPr>
              <a:defRPr/>
            </a:lvl1pPr>
          </a:lstStyle>
          <a:p>
            <a:fld id="{20FC1FAE-0137-421B-87D6-598E7232241E}" type="slidenum">
              <a:rPr lang="nl-NL" altLang="nl-NL"/>
              <a:pPr/>
              <a:t>‹nr.›</a:t>
            </a:fld>
            <a:endParaRPr lang="nl-NL" altLang="nl-NL"/>
          </a:p>
        </p:txBody>
      </p:sp>
    </p:spTree>
    <p:extLst>
      <p:ext uri="{BB962C8B-B14F-4D97-AF65-F5344CB8AC3E}">
        <p14:creationId xmlns:p14="http://schemas.microsoft.com/office/powerpoint/2010/main" val="1714956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370013" y="1827213"/>
            <a:ext cx="3579812"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02225" y="1827213"/>
            <a:ext cx="35814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8">
            <a:extLst>
              <a:ext uri="{FF2B5EF4-FFF2-40B4-BE49-F238E27FC236}">
                <a16:creationId xmlns:a16="http://schemas.microsoft.com/office/drawing/2014/main" id="{3036031B-F5B0-4291-AE54-702A6B91760D}"/>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9">
            <a:extLst>
              <a:ext uri="{FF2B5EF4-FFF2-40B4-BE49-F238E27FC236}">
                <a16:creationId xmlns:a16="http://schemas.microsoft.com/office/drawing/2014/main" id="{1813ED90-59DA-4D74-A933-92071AB0BC7F}"/>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10">
            <a:extLst>
              <a:ext uri="{FF2B5EF4-FFF2-40B4-BE49-F238E27FC236}">
                <a16:creationId xmlns:a16="http://schemas.microsoft.com/office/drawing/2014/main" id="{0F2D2914-DA22-4361-AE82-BA6DB69A19E3}"/>
              </a:ext>
            </a:extLst>
          </p:cNvPr>
          <p:cNvSpPr>
            <a:spLocks noGrp="1" noChangeArrowheads="1"/>
          </p:cNvSpPr>
          <p:nvPr>
            <p:ph type="sldNum" sz="quarter" idx="12"/>
          </p:nvPr>
        </p:nvSpPr>
        <p:spPr>
          <a:ln/>
        </p:spPr>
        <p:txBody>
          <a:bodyPr/>
          <a:lstStyle>
            <a:lvl1pPr>
              <a:defRPr/>
            </a:lvl1pPr>
          </a:lstStyle>
          <a:p>
            <a:fld id="{99C9E508-5AF4-41CF-8BDC-7743D6B2E101}" type="slidenum">
              <a:rPr lang="nl-NL" altLang="nl-NL"/>
              <a:pPr/>
              <a:t>‹nr.›</a:t>
            </a:fld>
            <a:endParaRPr lang="nl-NL" altLang="nl-NL"/>
          </a:p>
        </p:txBody>
      </p:sp>
    </p:spTree>
    <p:extLst>
      <p:ext uri="{BB962C8B-B14F-4D97-AF65-F5344CB8AC3E}">
        <p14:creationId xmlns:p14="http://schemas.microsoft.com/office/powerpoint/2010/main" val="319984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a:t>Klik om de stijl te bewerken</a:t>
            </a:r>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8">
            <a:extLst>
              <a:ext uri="{FF2B5EF4-FFF2-40B4-BE49-F238E27FC236}">
                <a16:creationId xmlns:a16="http://schemas.microsoft.com/office/drawing/2014/main" id="{81CBFF52-0533-41E4-AC93-D8928A4435E1}"/>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9">
            <a:extLst>
              <a:ext uri="{FF2B5EF4-FFF2-40B4-BE49-F238E27FC236}">
                <a16:creationId xmlns:a16="http://schemas.microsoft.com/office/drawing/2014/main" id="{B0EF951F-4D3F-45E6-AB0D-909317BDE8AE}"/>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10">
            <a:extLst>
              <a:ext uri="{FF2B5EF4-FFF2-40B4-BE49-F238E27FC236}">
                <a16:creationId xmlns:a16="http://schemas.microsoft.com/office/drawing/2014/main" id="{7FF38384-2AD4-4870-837C-B366AA8FE633}"/>
              </a:ext>
            </a:extLst>
          </p:cNvPr>
          <p:cNvSpPr>
            <a:spLocks noGrp="1" noChangeArrowheads="1"/>
          </p:cNvSpPr>
          <p:nvPr>
            <p:ph type="sldNum" sz="quarter" idx="12"/>
          </p:nvPr>
        </p:nvSpPr>
        <p:spPr>
          <a:ln/>
        </p:spPr>
        <p:txBody>
          <a:bodyPr/>
          <a:lstStyle>
            <a:lvl1pPr>
              <a:defRPr/>
            </a:lvl1pPr>
          </a:lstStyle>
          <a:p>
            <a:fld id="{99EDA61A-3A5D-4F52-ADC9-607AD90FCEF5}" type="slidenum">
              <a:rPr lang="nl-NL" altLang="nl-NL"/>
              <a:pPr/>
              <a:t>‹nr.›</a:t>
            </a:fld>
            <a:endParaRPr lang="nl-NL" altLang="nl-NL"/>
          </a:p>
        </p:txBody>
      </p:sp>
    </p:spTree>
    <p:extLst>
      <p:ext uri="{BB962C8B-B14F-4D97-AF65-F5344CB8AC3E}">
        <p14:creationId xmlns:p14="http://schemas.microsoft.com/office/powerpoint/2010/main" val="399989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8">
            <a:extLst>
              <a:ext uri="{FF2B5EF4-FFF2-40B4-BE49-F238E27FC236}">
                <a16:creationId xmlns:a16="http://schemas.microsoft.com/office/drawing/2014/main" id="{6E147C78-766B-4AC3-B7FC-5EE5A0A10C05}"/>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9">
            <a:extLst>
              <a:ext uri="{FF2B5EF4-FFF2-40B4-BE49-F238E27FC236}">
                <a16:creationId xmlns:a16="http://schemas.microsoft.com/office/drawing/2014/main" id="{7C0521BF-A74C-4BDE-8471-E9BC3AB53FA9}"/>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10">
            <a:extLst>
              <a:ext uri="{FF2B5EF4-FFF2-40B4-BE49-F238E27FC236}">
                <a16:creationId xmlns:a16="http://schemas.microsoft.com/office/drawing/2014/main" id="{A8928DAA-A691-4449-B0CE-BED8D8869B52}"/>
              </a:ext>
            </a:extLst>
          </p:cNvPr>
          <p:cNvSpPr>
            <a:spLocks noGrp="1" noChangeArrowheads="1"/>
          </p:cNvSpPr>
          <p:nvPr>
            <p:ph type="sldNum" sz="quarter" idx="12"/>
          </p:nvPr>
        </p:nvSpPr>
        <p:spPr>
          <a:ln/>
        </p:spPr>
        <p:txBody>
          <a:bodyPr/>
          <a:lstStyle>
            <a:lvl1pPr>
              <a:defRPr/>
            </a:lvl1pPr>
          </a:lstStyle>
          <a:p>
            <a:fld id="{6C68A662-1A48-4350-8D23-4B034DCD1813}" type="slidenum">
              <a:rPr lang="nl-NL" altLang="nl-NL"/>
              <a:pPr/>
              <a:t>‹nr.›</a:t>
            </a:fld>
            <a:endParaRPr lang="nl-NL" altLang="nl-NL"/>
          </a:p>
        </p:txBody>
      </p:sp>
    </p:spTree>
    <p:extLst>
      <p:ext uri="{BB962C8B-B14F-4D97-AF65-F5344CB8AC3E}">
        <p14:creationId xmlns:p14="http://schemas.microsoft.com/office/powerpoint/2010/main" val="128248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B0D7F3C-59C6-4611-A49A-3E9AF7E63AB5}"/>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9">
            <a:extLst>
              <a:ext uri="{FF2B5EF4-FFF2-40B4-BE49-F238E27FC236}">
                <a16:creationId xmlns:a16="http://schemas.microsoft.com/office/drawing/2014/main" id="{BA531D53-0880-496D-B05F-4D9EEFA7BDB3}"/>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10">
            <a:extLst>
              <a:ext uri="{FF2B5EF4-FFF2-40B4-BE49-F238E27FC236}">
                <a16:creationId xmlns:a16="http://schemas.microsoft.com/office/drawing/2014/main" id="{3782B90E-2DC9-4085-82ED-73889697766F}"/>
              </a:ext>
            </a:extLst>
          </p:cNvPr>
          <p:cNvSpPr>
            <a:spLocks noGrp="1" noChangeArrowheads="1"/>
          </p:cNvSpPr>
          <p:nvPr>
            <p:ph type="sldNum" sz="quarter" idx="12"/>
          </p:nvPr>
        </p:nvSpPr>
        <p:spPr>
          <a:ln/>
        </p:spPr>
        <p:txBody>
          <a:bodyPr/>
          <a:lstStyle>
            <a:lvl1pPr>
              <a:defRPr/>
            </a:lvl1pPr>
          </a:lstStyle>
          <a:p>
            <a:fld id="{62BCD0D5-519E-4CBA-9362-9F1DF279FA0E}" type="slidenum">
              <a:rPr lang="nl-NL" altLang="nl-NL"/>
              <a:pPr/>
              <a:t>‹nr.›</a:t>
            </a:fld>
            <a:endParaRPr lang="nl-NL" altLang="nl-NL"/>
          </a:p>
        </p:txBody>
      </p:sp>
    </p:spTree>
    <p:extLst>
      <p:ext uri="{BB962C8B-B14F-4D97-AF65-F5344CB8AC3E}">
        <p14:creationId xmlns:p14="http://schemas.microsoft.com/office/powerpoint/2010/main" val="3539770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nl-NL"/>
              <a:t>Klik om de stijl te bewerken</a:t>
            </a:r>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Rectangle 8">
            <a:extLst>
              <a:ext uri="{FF2B5EF4-FFF2-40B4-BE49-F238E27FC236}">
                <a16:creationId xmlns:a16="http://schemas.microsoft.com/office/drawing/2014/main" id="{A3F52AFD-8AED-4F36-9926-4AA971872FC3}"/>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9">
            <a:extLst>
              <a:ext uri="{FF2B5EF4-FFF2-40B4-BE49-F238E27FC236}">
                <a16:creationId xmlns:a16="http://schemas.microsoft.com/office/drawing/2014/main" id="{EBD8E8E6-7E95-4206-9DCE-6D737394527F}"/>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10">
            <a:extLst>
              <a:ext uri="{FF2B5EF4-FFF2-40B4-BE49-F238E27FC236}">
                <a16:creationId xmlns:a16="http://schemas.microsoft.com/office/drawing/2014/main" id="{2DAB477E-0271-4494-8596-D463B82ECBBE}"/>
              </a:ext>
            </a:extLst>
          </p:cNvPr>
          <p:cNvSpPr>
            <a:spLocks noGrp="1" noChangeArrowheads="1"/>
          </p:cNvSpPr>
          <p:nvPr>
            <p:ph type="sldNum" sz="quarter" idx="12"/>
          </p:nvPr>
        </p:nvSpPr>
        <p:spPr>
          <a:ln/>
        </p:spPr>
        <p:txBody>
          <a:bodyPr/>
          <a:lstStyle>
            <a:lvl1pPr>
              <a:defRPr/>
            </a:lvl1pPr>
          </a:lstStyle>
          <a:p>
            <a:fld id="{2AA11207-4D9E-41D9-BF75-8EA3DD5E8592}" type="slidenum">
              <a:rPr lang="nl-NL" altLang="nl-NL"/>
              <a:pPr/>
              <a:t>‹nr.›</a:t>
            </a:fld>
            <a:endParaRPr lang="nl-NL" altLang="nl-NL"/>
          </a:p>
        </p:txBody>
      </p:sp>
    </p:spTree>
    <p:extLst>
      <p:ext uri="{BB962C8B-B14F-4D97-AF65-F5344CB8AC3E}">
        <p14:creationId xmlns:p14="http://schemas.microsoft.com/office/powerpoint/2010/main" val="3551262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Rectangle 8">
            <a:extLst>
              <a:ext uri="{FF2B5EF4-FFF2-40B4-BE49-F238E27FC236}">
                <a16:creationId xmlns:a16="http://schemas.microsoft.com/office/drawing/2014/main" id="{3FEE1D79-C8F5-4AA5-A8A7-786A745E9A0D}"/>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9">
            <a:extLst>
              <a:ext uri="{FF2B5EF4-FFF2-40B4-BE49-F238E27FC236}">
                <a16:creationId xmlns:a16="http://schemas.microsoft.com/office/drawing/2014/main" id="{A78D357B-FF9B-409C-89FC-7CD2677E845A}"/>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10">
            <a:extLst>
              <a:ext uri="{FF2B5EF4-FFF2-40B4-BE49-F238E27FC236}">
                <a16:creationId xmlns:a16="http://schemas.microsoft.com/office/drawing/2014/main" id="{ED8A2749-D1FD-42B8-A715-13E5832AC809}"/>
              </a:ext>
            </a:extLst>
          </p:cNvPr>
          <p:cNvSpPr>
            <a:spLocks noGrp="1" noChangeArrowheads="1"/>
          </p:cNvSpPr>
          <p:nvPr>
            <p:ph type="sldNum" sz="quarter" idx="12"/>
          </p:nvPr>
        </p:nvSpPr>
        <p:spPr>
          <a:ln/>
        </p:spPr>
        <p:txBody>
          <a:bodyPr/>
          <a:lstStyle>
            <a:lvl1pPr>
              <a:defRPr/>
            </a:lvl1pPr>
          </a:lstStyle>
          <a:p>
            <a:fld id="{9717C995-51F5-48B6-9C88-E828D47CD2D6}" type="slidenum">
              <a:rPr lang="nl-NL" altLang="nl-NL"/>
              <a:pPr/>
              <a:t>‹nr.›</a:t>
            </a:fld>
            <a:endParaRPr lang="nl-NL" altLang="nl-NL"/>
          </a:p>
        </p:txBody>
      </p:sp>
    </p:spTree>
    <p:extLst>
      <p:ext uri="{BB962C8B-B14F-4D97-AF65-F5344CB8AC3E}">
        <p14:creationId xmlns:p14="http://schemas.microsoft.com/office/powerpoint/2010/main" val="161418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image" Target="../media/image4.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jpe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54226BF-6E11-4146-BDD0-4CD7A837FD2F}"/>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CF970298-DB4C-4040-862A-AB08E04E39FD}"/>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1033" name="AutoShape 4">
              <a:extLst>
                <a:ext uri="{FF2B5EF4-FFF2-40B4-BE49-F238E27FC236}">
                  <a16:creationId xmlns:a16="http://schemas.microsoft.com/office/drawing/2014/main" id="{D8AA0A89-5F36-42DC-9F86-A6B9F512D261}"/>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1034" name="Line 5">
              <a:extLst>
                <a:ext uri="{FF2B5EF4-FFF2-40B4-BE49-F238E27FC236}">
                  <a16:creationId xmlns:a16="http://schemas.microsoft.com/office/drawing/2014/main" id="{16428AAE-404D-423E-8B10-249D788A2AED}"/>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1027" name="Rectangle 6">
            <a:extLst>
              <a:ext uri="{FF2B5EF4-FFF2-40B4-BE49-F238E27FC236}">
                <a16:creationId xmlns:a16="http://schemas.microsoft.com/office/drawing/2014/main" id="{03B2F3A9-290E-4F49-8033-6A4E66EC8F4F}"/>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ltLang="nl-NL"/>
              <a:t>Klik om het opmaakprofiel te bewerken</a:t>
            </a:r>
          </a:p>
        </p:txBody>
      </p:sp>
      <p:sp>
        <p:nvSpPr>
          <p:cNvPr id="1028" name="Rectangle 7">
            <a:extLst>
              <a:ext uri="{FF2B5EF4-FFF2-40B4-BE49-F238E27FC236}">
                <a16:creationId xmlns:a16="http://schemas.microsoft.com/office/drawing/2014/main" id="{A88BB755-9614-4E23-81C6-61FE1778E244}"/>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5128" name="Rectangle 8">
            <a:extLst>
              <a:ext uri="{FF2B5EF4-FFF2-40B4-BE49-F238E27FC236}">
                <a16:creationId xmlns:a16="http://schemas.microsoft.com/office/drawing/2014/main" id="{71F83FA7-C1D6-4446-9F59-B861E1FB8310}"/>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nl-NL" altLang="nl-NL"/>
          </a:p>
        </p:txBody>
      </p:sp>
      <p:sp>
        <p:nvSpPr>
          <p:cNvPr id="5129" name="Rectangle 9">
            <a:extLst>
              <a:ext uri="{FF2B5EF4-FFF2-40B4-BE49-F238E27FC236}">
                <a16:creationId xmlns:a16="http://schemas.microsoft.com/office/drawing/2014/main" id="{9D0D5450-9976-45B6-BA06-E5215ADC62C5}"/>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nl-NL" altLang="nl-NL"/>
          </a:p>
        </p:txBody>
      </p:sp>
      <p:sp>
        <p:nvSpPr>
          <p:cNvPr id="5130" name="Rectangle 10">
            <a:extLst>
              <a:ext uri="{FF2B5EF4-FFF2-40B4-BE49-F238E27FC236}">
                <a16:creationId xmlns:a16="http://schemas.microsoft.com/office/drawing/2014/main" id="{A9FAB26B-6345-461A-9B1F-DAFE73ED4881}"/>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3411F4A-847A-4219-BB0D-8C678BDDE792}"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873"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2050" name="Group 6">
            <a:extLst>
              <a:ext uri="{FF2B5EF4-FFF2-40B4-BE49-F238E27FC236}">
                <a16:creationId xmlns:a16="http://schemas.microsoft.com/office/drawing/2014/main" id="{111C4B87-CED0-4E9E-9672-2B233C87C741}"/>
              </a:ext>
            </a:extLst>
          </p:cNvPr>
          <p:cNvGrpSpPr>
            <a:grpSpLocks/>
          </p:cNvGrpSpPr>
          <p:nvPr/>
        </p:nvGrpSpPr>
        <p:grpSpPr bwMode="auto">
          <a:xfrm>
            <a:off x="-11113" y="0"/>
            <a:ext cx="9172576" cy="6856413"/>
            <a:chOff x="-15736" y="0"/>
            <a:chExt cx="12229962" cy="6856214"/>
          </a:xfrm>
        </p:grpSpPr>
        <p:pic>
          <p:nvPicPr>
            <p:cNvPr id="2056" name="Picture 7" descr="HD-PanelContent.png">
              <a:extLst>
                <a:ext uri="{FF2B5EF4-FFF2-40B4-BE49-F238E27FC236}">
                  <a16:creationId xmlns:a16="http://schemas.microsoft.com/office/drawing/2014/main" id="{29447770-0305-4846-ACF0-CA94ED533D51}"/>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7015415-CA94-40ED-8A00-9EC639E0ED4A}"/>
                </a:ext>
              </a:extLst>
            </p:cNvPr>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60" name="Picture 9" descr="HDRibbonContent-UniformTrim.png">
              <a:extLst>
                <a:ext uri="{FF2B5EF4-FFF2-40B4-BE49-F238E27FC236}">
                  <a16:creationId xmlns:a16="http://schemas.microsoft.com/office/drawing/2014/main" id="{12B3021C-6267-485E-8BA8-263DFA37DA99}"/>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573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0" descr="HDRibbonContent-UniformTrim.png">
              <a:extLst>
                <a:ext uri="{FF2B5EF4-FFF2-40B4-BE49-F238E27FC236}">
                  <a16:creationId xmlns:a16="http://schemas.microsoft.com/office/drawing/2014/main" id="{4375901F-F179-406C-8249-683838EABA13}"/>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143698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 name="Title Placeholder 1">
            <a:extLst>
              <a:ext uri="{FF2B5EF4-FFF2-40B4-BE49-F238E27FC236}">
                <a16:creationId xmlns:a16="http://schemas.microsoft.com/office/drawing/2014/main" id="{38E8766F-2634-42D6-894C-3BBC829BB25E}"/>
              </a:ext>
            </a:extLst>
          </p:cNvPr>
          <p:cNvSpPr>
            <a:spLocks noGrp="1"/>
          </p:cNvSpPr>
          <p:nvPr>
            <p:ph type="title"/>
          </p:nvPr>
        </p:nvSpPr>
        <p:spPr bwMode="auto">
          <a:xfrm>
            <a:off x="971550" y="982663"/>
            <a:ext cx="72009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2052" name="Text Placeholder 2">
            <a:extLst>
              <a:ext uri="{FF2B5EF4-FFF2-40B4-BE49-F238E27FC236}">
                <a16:creationId xmlns:a16="http://schemas.microsoft.com/office/drawing/2014/main" id="{9D073AFD-2A57-4CA5-8302-FAE8348288E6}"/>
              </a:ext>
            </a:extLst>
          </p:cNvPr>
          <p:cNvSpPr>
            <a:spLocks noGrp="1"/>
          </p:cNvSpPr>
          <p:nvPr>
            <p:ph type="body" idx="1"/>
          </p:nvPr>
        </p:nvSpPr>
        <p:spPr bwMode="auto">
          <a:xfrm>
            <a:off x="971550" y="2557463"/>
            <a:ext cx="72009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4" name="Date Placeholder 3">
            <a:extLst>
              <a:ext uri="{FF2B5EF4-FFF2-40B4-BE49-F238E27FC236}">
                <a16:creationId xmlns:a16="http://schemas.microsoft.com/office/drawing/2014/main" id="{82E03B64-D644-4961-9844-12F9C6B35A0A}"/>
              </a:ext>
            </a:extLst>
          </p:cNvPr>
          <p:cNvSpPr>
            <a:spLocks noGrp="1"/>
          </p:cNvSpPr>
          <p:nvPr>
            <p:ph type="dt" sz="half" idx="2"/>
          </p:nvPr>
        </p:nvSpPr>
        <p:spPr>
          <a:xfrm>
            <a:off x="6507163" y="5969000"/>
            <a:ext cx="1200150" cy="279400"/>
          </a:xfrm>
          <a:prstGeom prst="rect">
            <a:avLst/>
          </a:prstGeom>
        </p:spPr>
        <p:txBody>
          <a:bodyPr vert="horz" lIns="91440" tIns="45720" rIns="91440" bIns="45720" rtlCol="0" anchor="ctr"/>
          <a:lstStyle>
            <a:lvl1pPr algn="r" eaLnBrk="1" fontAlgn="auto" hangingPunct="1">
              <a:spcBef>
                <a:spcPts val="0"/>
              </a:spcBef>
              <a:spcAft>
                <a:spcPts val="0"/>
              </a:spcAft>
              <a:defRPr sz="750" b="0" i="0">
                <a:solidFill>
                  <a:schemeClr val="tx1"/>
                </a:solidFill>
                <a:effectLst/>
                <a:latin typeface="+mn-lt"/>
                <a:cs typeface="+mn-cs"/>
              </a:defRPr>
            </a:lvl1pPr>
          </a:lstStyle>
          <a:p>
            <a:pPr>
              <a:defRPr/>
            </a:pPr>
            <a:fld id="{CCB7AFE3-5103-4596-8EF5-B2CFB5D10303}" type="datetimeFigureOut">
              <a:rPr lang="en-US"/>
              <a:pPr>
                <a:defRPr/>
              </a:pPr>
              <a:t>9/30/2020</a:t>
            </a:fld>
            <a:endParaRPr lang="en-US"/>
          </a:p>
        </p:txBody>
      </p:sp>
      <p:sp>
        <p:nvSpPr>
          <p:cNvPr id="5" name="Footer Placeholder 4">
            <a:extLst>
              <a:ext uri="{FF2B5EF4-FFF2-40B4-BE49-F238E27FC236}">
                <a16:creationId xmlns:a16="http://schemas.microsoft.com/office/drawing/2014/main" id="{BF49B475-C057-4AF2-9F2F-60E81BC3CC44}"/>
              </a:ext>
            </a:extLst>
          </p:cNvPr>
          <p:cNvSpPr>
            <a:spLocks noGrp="1"/>
          </p:cNvSpPr>
          <p:nvPr>
            <p:ph type="ftr" sz="quarter" idx="3"/>
          </p:nvPr>
        </p:nvSpPr>
        <p:spPr>
          <a:xfrm>
            <a:off x="971550" y="5969000"/>
            <a:ext cx="5480050" cy="279400"/>
          </a:xfrm>
          <a:prstGeom prst="rect">
            <a:avLst/>
          </a:prstGeom>
        </p:spPr>
        <p:txBody>
          <a:bodyPr vert="horz" lIns="91440" tIns="45720" rIns="91440" bIns="45720" rtlCol="0" anchor="ctr"/>
          <a:lstStyle>
            <a:lvl1pPr algn="l" eaLnBrk="1" fontAlgn="auto" hangingPunct="1">
              <a:spcBef>
                <a:spcPts val="0"/>
              </a:spcBef>
              <a:spcAft>
                <a:spcPts val="0"/>
              </a:spcAft>
              <a:defRPr sz="750" b="0" i="0">
                <a:solidFill>
                  <a:schemeClr val="tx1"/>
                </a:solidFill>
                <a:effectLst/>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C8FEF9B-D76C-4359-AA01-F0BCA2CD5A93}"/>
              </a:ext>
            </a:extLst>
          </p:cNvPr>
          <p:cNvSpPr>
            <a:spLocks noGrp="1"/>
          </p:cNvSpPr>
          <p:nvPr>
            <p:ph type="sldNum" sz="quarter" idx="4"/>
          </p:nvPr>
        </p:nvSpPr>
        <p:spPr>
          <a:xfrm>
            <a:off x="7766050" y="5969000"/>
            <a:ext cx="406400" cy="279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a:latin typeface="Garamond" panose="02020404030301010803" pitchFamily="18" charset="0"/>
              </a:defRPr>
            </a:lvl1pPr>
          </a:lstStyle>
          <a:p>
            <a:fld id="{BBF3D2FF-A54E-427E-A0AA-8496EDDBC8C6}" type="slidenum">
              <a:rPr lang="en-US" altLang="nl-NL"/>
              <a:pPr/>
              <a:t>‹nr.›</a:t>
            </a:fld>
            <a:endParaRPr lang="en-US" altLang="nl-NL"/>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69" r:id="rId7"/>
    <p:sldLayoutId id="2147483880" r:id="rId8"/>
    <p:sldLayoutId id="2147483870" r:id="rId9"/>
    <p:sldLayoutId id="2147483871" r:id="rId10"/>
    <p:sldLayoutId id="2147483881" r:id="rId11"/>
    <p:sldLayoutId id="2147483882" r:id="rId12"/>
    <p:sldLayoutId id="2147483872" r:id="rId13"/>
    <p:sldLayoutId id="2147483883" r:id="rId14"/>
    <p:sldLayoutId id="2147483884" r:id="rId15"/>
    <p:sldLayoutId id="2147483885" r:id="rId16"/>
    <p:sldLayoutId id="2147483886" r:id="rId17"/>
  </p:sldLayoutIdLst>
  <p:txStyles>
    <p:titleStyle>
      <a:lvl1pPr algn="ctr" defTabSz="342900" rtl="0" eaLnBrk="0" fontAlgn="base" hangingPunct="0">
        <a:spcBef>
          <a:spcPct val="0"/>
        </a:spcBef>
        <a:spcAft>
          <a:spcPct val="0"/>
        </a:spcAft>
        <a:defRPr sz="3300" kern="1200">
          <a:ln w="3175" cmpd="sng">
            <a:noFill/>
          </a:ln>
          <a:solidFill>
            <a:srgbClr val="262626"/>
          </a:solidFill>
          <a:latin typeface="+mj-lt"/>
          <a:ea typeface="+mj-ea"/>
          <a:cs typeface="+mj-cs"/>
        </a:defRPr>
      </a:lvl1pPr>
      <a:lvl2pPr algn="ctr" defTabSz="342900" rtl="0" eaLnBrk="0" fontAlgn="base" hangingPunct="0">
        <a:spcBef>
          <a:spcPct val="0"/>
        </a:spcBef>
        <a:spcAft>
          <a:spcPct val="0"/>
        </a:spcAft>
        <a:defRPr sz="3300">
          <a:solidFill>
            <a:srgbClr val="262626"/>
          </a:solidFill>
          <a:latin typeface="Garamond" panose="02020404030301010803" pitchFamily="18" charset="0"/>
        </a:defRPr>
      </a:lvl2pPr>
      <a:lvl3pPr algn="ctr" defTabSz="342900" rtl="0" eaLnBrk="0" fontAlgn="base" hangingPunct="0">
        <a:spcBef>
          <a:spcPct val="0"/>
        </a:spcBef>
        <a:spcAft>
          <a:spcPct val="0"/>
        </a:spcAft>
        <a:defRPr sz="3300">
          <a:solidFill>
            <a:srgbClr val="262626"/>
          </a:solidFill>
          <a:latin typeface="Garamond" panose="02020404030301010803" pitchFamily="18" charset="0"/>
        </a:defRPr>
      </a:lvl3pPr>
      <a:lvl4pPr algn="ctr" defTabSz="342900" rtl="0" eaLnBrk="0" fontAlgn="base" hangingPunct="0">
        <a:spcBef>
          <a:spcPct val="0"/>
        </a:spcBef>
        <a:spcAft>
          <a:spcPct val="0"/>
        </a:spcAft>
        <a:defRPr sz="3300">
          <a:solidFill>
            <a:srgbClr val="262626"/>
          </a:solidFill>
          <a:latin typeface="Garamond" panose="02020404030301010803" pitchFamily="18" charset="0"/>
        </a:defRPr>
      </a:lvl4pPr>
      <a:lvl5pPr algn="ctr" defTabSz="342900" rtl="0" eaLnBrk="0" fontAlgn="base" hangingPunct="0">
        <a:spcBef>
          <a:spcPct val="0"/>
        </a:spcBef>
        <a:spcAft>
          <a:spcPct val="0"/>
        </a:spcAft>
        <a:defRPr sz="33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0" fontAlgn="base" hangingPunct="0">
        <a:spcBef>
          <a:spcPct val="20000"/>
        </a:spcBef>
        <a:spcAft>
          <a:spcPts val="450"/>
        </a:spcAft>
        <a:buClr>
          <a:schemeClr val="accent1"/>
        </a:buClr>
        <a:buSzPct val="115000"/>
        <a:buFont typeface="Arial" panose="020B0604020202020204" pitchFamily="34" charset="0"/>
        <a:buChar char="•"/>
        <a:defRPr kern="1200">
          <a:solidFill>
            <a:srgbClr val="262626"/>
          </a:solidFill>
          <a:latin typeface="+mn-lt"/>
          <a:ea typeface="+mn-ea"/>
          <a:cs typeface="+mn-cs"/>
        </a:defRPr>
      </a:lvl1pPr>
      <a:lvl2pPr marL="557213" indent="-214313" algn="l" defTabSz="342900" rtl="0" eaLnBrk="0" fontAlgn="base" hangingPunct="0">
        <a:spcBef>
          <a:spcPct val="20000"/>
        </a:spcBef>
        <a:spcAft>
          <a:spcPts val="450"/>
        </a:spcAft>
        <a:buClr>
          <a:schemeClr val="accent1"/>
        </a:buClr>
        <a:buSzPct val="115000"/>
        <a:buFont typeface="Arial" panose="020B0604020202020204" pitchFamily="34" charset="0"/>
        <a:buChar char="•"/>
        <a:defRPr sz="1500" kern="1200">
          <a:solidFill>
            <a:srgbClr val="262626"/>
          </a:solidFill>
          <a:latin typeface="+mn-lt"/>
          <a:ea typeface="+mn-ea"/>
          <a:cs typeface="+mn-cs"/>
        </a:defRPr>
      </a:lvl2pPr>
      <a:lvl3pPr marL="900113" indent="-214313" algn="l" defTabSz="342900" rtl="0" eaLnBrk="0" fontAlgn="base" hangingPunct="0">
        <a:spcBef>
          <a:spcPct val="20000"/>
        </a:spcBef>
        <a:spcAft>
          <a:spcPts val="45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157288" indent="-128588" algn="l" defTabSz="342900" rtl="0" eaLnBrk="0" fontAlgn="base" hangingPunct="0">
        <a:spcBef>
          <a:spcPct val="20000"/>
        </a:spcBef>
        <a:spcAft>
          <a:spcPts val="450"/>
        </a:spcAft>
        <a:buClr>
          <a:schemeClr val="accent1"/>
        </a:buClr>
        <a:buSzPct val="115000"/>
        <a:buFont typeface="Arial" panose="020B0604020202020204" pitchFamily="34" charset="0"/>
        <a:buChar char="•"/>
        <a:defRPr sz="1200" kern="1200">
          <a:solidFill>
            <a:srgbClr val="262626"/>
          </a:solidFill>
          <a:latin typeface="+mn-lt"/>
          <a:ea typeface="+mn-ea"/>
          <a:cs typeface="+mn-cs"/>
        </a:defRPr>
      </a:lvl4pPr>
      <a:lvl5pPr marL="1500188" indent="-128588" algn="l" defTabSz="342900" rtl="0" eaLnBrk="0" fontAlgn="base" hangingPunct="0">
        <a:spcBef>
          <a:spcPct val="20000"/>
        </a:spcBef>
        <a:spcAft>
          <a:spcPts val="450"/>
        </a:spcAft>
        <a:buClr>
          <a:schemeClr val="accent1"/>
        </a:buClr>
        <a:buSzPct val="115000"/>
        <a:buFont typeface="Arial" panose="020B0604020202020204" pitchFamily="34" charset="0"/>
        <a:buChar char="•"/>
        <a:defRPr sz="1000" kern="1200">
          <a:solidFill>
            <a:srgbClr val="262626"/>
          </a:solidFill>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games.voedingscentrum.nl/spijsvertering/despijs.sw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voedingscentrum.nl/nl/gezond-eten-met-de-schijf-van-vijf/de-schijf-van-vijf-in-beeld.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groentefruit.milieucentraal.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voedingscentrum.nl/nl/mijn-boodschappen/eten-kopen/etiketten-lezen.aspx"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hyperlink" Target="http://www.zorgvoorbeter.n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4">
            <a:extLst>
              <a:ext uri="{FF2B5EF4-FFF2-40B4-BE49-F238E27FC236}">
                <a16:creationId xmlns:a16="http://schemas.microsoft.com/office/drawing/2014/main" id="{0AED51CB-DCE6-4398-91D3-C2FBE835BDBA}"/>
              </a:ext>
            </a:extLst>
          </p:cNvPr>
          <p:cNvSpPr>
            <a:spLocks noGrp="1" noChangeArrowheads="1"/>
          </p:cNvSpPr>
          <p:nvPr>
            <p:ph type="ctrTitle"/>
          </p:nvPr>
        </p:nvSpPr>
        <p:spPr>
          <a:xfrm>
            <a:off x="971550" y="985838"/>
            <a:ext cx="8172450" cy="1219200"/>
          </a:xfrm>
        </p:spPr>
        <p:txBody>
          <a:bodyPr/>
          <a:lstStyle/>
          <a:p>
            <a:r>
              <a:rPr lang="nl-NL" altLang="nl-NL"/>
              <a:t>Gezonde voeding en schijf van vijf</a:t>
            </a:r>
          </a:p>
        </p:txBody>
      </p:sp>
      <p:sp>
        <p:nvSpPr>
          <p:cNvPr id="6" name="Ondertitel 5">
            <a:extLst>
              <a:ext uri="{FF2B5EF4-FFF2-40B4-BE49-F238E27FC236}">
                <a16:creationId xmlns:a16="http://schemas.microsoft.com/office/drawing/2014/main" id="{AC362D5E-F9AC-43CB-82A0-77DDDF9F0572}"/>
              </a:ext>
            </a:extLst>
          </p:cNvPr>
          <p:cNvSpPr>
            <a:spLocks noGrp="1"/>
          </p:cNvSpPr>
          <p:nvPr>
            <p:ph type="subTitle" idx="1"/>
          </p:nvPr>
        </p:nvSpPr>
        <p:spPr>
          <a:xfrm>
            <a:off x="1187450" y="2781300"/>
            <a:ext cx="7494588" cy="3600450"/>
          </a:xfrm>
        </p:spPr>
        <p:txBody>
          <a:bodyPr/>
          <a:lstStyle/>
          <a:p>
            <a:pPr>
              <a:defRPr/>
            </a:pPr>
            <a:r>
              <a:rPr lang="nl-NL" dirty="0"/>
              <a:t>Lesdoelen:</a:t>
            </a:r>
          </a:p>
          <a:p>
            <a:pPr marL="342900" indent="-342900">
              <a:buFont typeface="Arial" panose="020B0604020202020204" pitchFamily="34" charset="0"/>
              <a:buChar char="•"/>
              <a:defRPr/>
            </a:pPr>
            <a:r>
              <a:rPr lang="nl-NL" sz="2400" dirty="0"/>
              <a:t>Week 3 en 4: De student kan een zorgvrager en naastbetrokkenen adviseren over gezonde voeding met behulp van de schijf van vijf en heeft kennis van de voedingsstoffen.</a:t>
            </a:r>
          </a:p>
          <a:p>
            <a:pPr>
              <a:defRPr/>
            </a:pPr>
            <a:endParaRPr lang="nl-NL" sz="2400" dirty="0"/>
          </a:p>
          <a:p>
            <a:pPr marL="342900" indent="-342900">
              <a:buFont typeface="Arial" panose="020B0604020202020204" pitchFamily="34" charset="0"/>
              <a:buChar char="•"/>
              <a:defRPr/>
            </a:pPr>
            <a:r>
              <a:rPr lang="nl-NL" sz="2400" dirty="0"/>
              <a:t>Week 5: De student kan op de verpakkingen van producten de teksten, tabellen en logo’s lezen.</a:t>
            </a:r>
          </a:p>
        </p:txBody>
      </p:sp>
      <p:pic>
        <p:nvPicPr>
          <p:cNvPr id="18436" name="Afbeelding 6">
            <a:extLst>
              <a:ext uri="{FF2B5EF4-FFF2-40B4-BE49-F238E27FC236}">
                <a16:creationId xmlns:a16="http://schemas.microsoft.com/office/drawing/2014/main" id="{AE989A20-CBB4-46FA-B229-B2A6AA49A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104775"/>
            <a:ext cx="13827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Afbeelding 7">
            <a:extLst>
              <a:ext uri="{FF2B5EF4-FFF2-40B4-BE49-F238E27FC236}">
                <a16:creationId xmlns:a16="http://schemas.microsoft.com/office/drawing/2014/main" id="{96E2809D-300E-44CB-ADE7-05372231A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3338" y="249238"/>
            <a:ext cx="1865312"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8B334F3-A961-4779-ADC5-FC9C6B8554A3}"/>
              </a:ext>
            </a:extLst>
          </p:cNvPr>
          <p:cNvSpPr>
            <a:spLocks noGrp="1" noChangeArrowheads="1"/>
          </p:cNvSpPr>
          <p:nvPr>
            <p:ph type="title"/>
          </p:nvPr>
        </p:nvSpPr>
        <p:spPr>
          <a:ln>
            <a:solidFill>
              <a:schemeClr val="tx2"/>
            </a:solidFill>
            <a:miter lim="800000"/>
            <a:headEnd/>
            <a:tailEnd/>
          </a:ln>
        </p:spPr>
        <p:txBody>
          <a:bodyPr/>
          <a:lstStyle/>
          <a:p>
            <a:pPr algn="ctr" eaLnBrk="1" hangingPunct="1"/>
            <a:r>
              <a:rPr lang="nl-NL" altLang="nl-NL"/>
              <a:t> Voedingsstoffen</a:t>
            </a:r>
          </a:p>
        </p:txBody>
      </p:sp>
      <p:sp>
        <p:nvSpPr>
          <p:cNvPr id="58371" name="Rectangle 3">
            <a:extLst>
              <a:ext uri="{FF2B5EF4-FFF2-40B4-BE49-F238E27FC236}">
                <a16:creationId xmlns:a16="http://schemas.microsoft.com/office/drawing/2014/main" id="{96A2C5D4-5EEF-4F51-89B7-C28974E80E8C}"/>
              </a:ext>
            </a:extLst>
          </p:cNvPr>
          <p:cNvSpPr>
            <a:spLocks noGrp="1" noChangeArrowheads="1"/>
          </p:cNvSpPr>
          <p:nvPr>
            <p:ph type="body" sz="half" idx="1"/>
          </p:nvPr>
        </p:nvSpPr>
        <p:spPr/>
        <p:txBody>
          <a:bodyPr/>
          <a:lstStyle/>
          <a:p>
            <a:pPr lvl="1" eaLnBrk="1" hangingPunct="1">
              <a:lnSpc>
                <a:spcPct val="80000"/>
              </a:lnSpc>
              <a:buClrTx/>
              <a:buFontTx/>
              <a:buNone/>
            </a:pPr>
            <a:r>
              <a:rPr lang="nl-NL" altLang="nl-NL" sz="2800" u="sng">
                <a:solidFill>
                  <a:schemeClr val="accent1"/>
                </a:solidFill>
                <a:sym typeface="Wingdings" panose="05000000000000000000" pitchFamily="2" charset="2"/>
              </a:rPr>
              <a:t>Koolhydraten</a:t>
            </a:r>
          </a:p>
          <a:p>
            <a:pPr lvl="1" eaLnBrk="1" hangingPunct="1">
              <a:lnSpc>
                <a:spcPct val="80000"/>
              </a:lnSpc>
              <a:buClrTx/>
              <a:buFontTx/>
              <a:buNone/>
            </a:pPr>
            <a:endParaRPr lang="nl-NL" altLang="nl-NL" sz="1800" u="sng">
              <a:solidFill>
                <a:schemeClr val="tx2"/>
              </a:solidFill>
              <a:sym typeface="Wingdings" panose="05000000000000000000" pitchFamily="2" charset="2"/>
            </a:endParaRPr>
          </a:p>
          <a:p>
            <a:pPr eaLnBrk="1" hangingPunct="1">
              <a:lnSpc>
                <a:spcPct val="80000"/>
              </a:lnSpc>
              <a:buClrTx/>
              <a:buFontTx/>
              <a:buChar char="-"/>
            </a:pPr>
            <a:r>
              <a:rPr lang="nl-NL" altLang="nl-NL" sz="1800">
                <a:solidFill>
                  <a:schemeClr val="tx2"/>
                </a:solidFill>
                <a:sym typeface="Wingdings" panose="05000000000000000000" pitchFamily="2" charset="2"/>
              </a:rPr>
              <a:t>Leveren van energie</a:t>
            </a:r>
          </a:p>
          <a:p>
            <a:pPr eaLnBrk="1" hangingPunct="1">
              <a:lnSpc>
                <a:spcPct val="80000"/>
              </a:lnSpc>
              <a:buClrTx/>
              <a:buFontTx/>
              <a:buNone/>
            </a:pPr>
            <a:endParaRPr lang="nl-NL" altLang="nl-NL" sz="1800">
              <a:solidFill>
                <a:schemeClr val="tx2"/>
              </a:solidFill>
              <a:sym typeface="Wingdings" panose="05000000000000000000" pitchFamily="2" charset="2"/>
            </a:endParaRPr>
          </a:p>
          <a:p>
            <a:pPr eaLnBrk="1" hangingPunct="1">
              <a:lnSpc>
                <a:spcPct val="80000"/>
              </a:lnSpc>
              <a:buClrTx/>
              <a:buFontTx/>
              <a:buChar char="-"/>
            </a:pPr>
            <a:r>
              <a:rPr lang="nl-NL" altLang="nl-NL" sz="1800">
                <a:solidFill>
                  <a:schemeClr val="tx2"/>
                </a:solidFill>
                <a:sym typeface="Wingdings" panose="05000000000000000000" pitchFamily="2" charset="2"/>
              </a:rPr>
              <a:t>Zetmeel</a:t>
            </a:r>
          </a:p>
          <a:p>
            <a:pPr eaLnBrk="1" hangingPunct="1">
              <a:lnSpc>
                <a:spcPct val="80000"/>
              </a:lnSpc>
              <a:buClrTx/>
              <a:buFontTx/>
              <a:buNone/>
            </a:pPr>
            <a:endParaRPr lang="nl-NL" altLang="nl-NL" sz="1800">
              <a:solidFill>
                <a:schemeClr val="tx2"/>
              </a:solidFill>
              <a:sym typeface="Wingdings" panose="05000000000000000000" pitchFamily="2" charset="2"/>
            </a:endParaRPr>
          </a:p>
          <a:p>
            <a:pPr eaLnBrk="1" hangingPunct="1">
              <a:lnSpc>
                <a:spcPct val="80000"/>
              </a:lnSpc>
              <a:buClrTx/>
              <a:buFontTx/>
              <a:buChar char="-"/>
            </a:pPr>
            <a:r>
              <a:rPr lang="nl-NL" altLang="nl-NL" sz="1800">
                <a:solidFill>
                  <a:schemeClr val="tx2"/>
                </a:solidFill>
                <a:sym typeface="Wingdings" panose="05000000000000000000" pitchFamily="2" charset="2"/>
              </a:rPr>
              <a:t>Fructose</a:t>
            </a:r>
          </a:p>
          <a:p>
            <a:pPr eaLnBrk="1" hangingPunct="1">
              <a:lnSpc>
                <a:spcPct val="80000"/>
              </a:lnSpc>
              <a:buClrTx/>
              <a:buFontTx/>
              <a:buNone/>
            </a:pPr>
            <a:endParaRPr lang="nl-NL" altLang="nl-NL" sz="1800">
              <a:solidFill>
                <a:schemeClr val="tx2"/>
              </a:solidFill>
              <a:sym typeface="Wingdings" panose="05000000000000000000" pitchFamily="2" charset="2"/>
            </a:endParaRPr>
          </a:p>
          <a:p>
            <a:pPr eaLnBrk="1" hangingPunct="1">
              <a:lnSpc>
                <a:spcPct val="80000"/>
              </a:lnSpc>
              <a:buClrTx/>
              <a:buFontTx/>
              <a:buChar char="-"/>
            </a:pPr>
            <a:r>
              <a:rPr lang="nl-NL" altLang="nl-NL" sz="1800">
                <a:solidFill>
                  <a:schemeClr val="tx2"/>
                </a:solidFill>
                <a:sym typeface="Wingdings" panose="05000000000000000000" pitchFamily="2" charset="2"/>
              </a:rPr>
              <a:t>Lactose</a:t>
            </a:r>
          </a:p>
          <a:p>
            <a:pPr eaLnBrk="1" hangingPunct="1">
              <a:lnSpc>
                <a:spcPct val="80000"/>
              </a:lnSpc>
              <a:buClrTx/>
              <a:buFontTx/>
              <a:buNone/>
            </a:pPr>
            <a:endParaRPr lang="nl-NL" altLang="nl-NL" sz="1800">
              <a:solidFill>
                <a:schemeClr val="tx2"/>
              </a:solidFill>
              <a:sym typeface="Wingdings" panose="05000000000000000000" pitchFamily="2" charset="2"/>
            </a:endParaRPr>
          </a:p>
          <a:p>
            <a:pPr eaLnBrk="1" hangingPunct="1">
              <a:lnSpc>
                <a:spcPct val="80000"/>
              </a:lnSpc>
              <a:buClrTx/>
              <a:buFontTx/>
              <a:buChar char="-"/>
            </a:pPr>
            <a:r>
              <a:rPr lang="nl-NL" altLang="nl-NL" sz="1800">
                <a:solidFill>
                  <a:schemeClr val="tx2"/>
                </a:solidFill>
                <a:sym typeface="Wingdings" panose="05000000000000000000" pitchFamily="2" charset="2"/>
              </a:rPr>
              <a:t>Suiker</a:t>
            </a:r>
          </a:p>
          <a:p>
            <a:pPr eaLnBrk="1" hangingPunct="1">
              <a:lnSpc>
                <a:spcPct val="80000"/>
              </a:lnSpc>
              <a:buClrTx/>
              <a:buFontTx/>
              <a:buNone/>
            </a:pPr>
            <a:endParaRPr lang="nl-NL" altLang="nl-NL" sz="1800">
              <a:solidFill>
                <a:schemeClr val="tx2"/>
              </a:solidFill>
              <a:sym typeface="Wingdings" panose="05000000000000000000" pitchFamily="2" charset="2"/>
            </a:endParaRPr>
          </a:p>
          <a:p>
            <a:pPr eaLnBrk="1" hangingPunct="1">
              <a:lnSpc>
                <a:spcPct val="80000"/>
              </a:lnSpc>
              <a:buClrTx/>
              <a:buFontTx/>
              <a:buChar char="-"/>
            </a:pPr>
            <a:r>
              <a:rPr lang="nl-NL" altLang="nl-NL" sz="1800">
                <a:solidFill>
                  <a:schemeClr val="tx2"/>
                </a:solidFill>
                <a:sym typeface="Wingdings" panose="05000000000000000000" pitchFamily="2" charset="2"/>
              </a:rPr>
              <a:t>Glucose</a:t>
            </a:r>
          </a:p>
          <a:p>
            <a:pPr eaLnBrk="1" hangingPunct="1">
              <a:lnSpc>
                <a:spcPct val="80000"/>
              </a:lnSpc>
              <a:buClrTx/>
              <a:buFontTx/>
              <a:buNone/>
            </a:pPr>
            <a:endParaRPr lang="nl-NL" altLang="nl-NL" sz="1800">
              <a:solidFill>
                <a:schemeClr val="tx2"/>
              </a:solidFill>
              <a:sym typeface="Wingdings" panose="05000000000000000000" pitchFamily="2" charset="2"/>
            </a:endParaRPr>
          </a:p>
          <a:p>
            <a:pPr eaLnBrk="1" hangingPunct="1">
              <a:lnSpc>
                <a:spcPct val="80000"/>
              </a:lnSpc>
              <a:buClrTx/>
              <a:buFontTx/>
              <a:buChar char="-"/>
            </a:pPr>
            <a:r>
              <a:rPr lang="nl-NL" altLang="nl-NL" sz="1800">
                <a:solidFill>
                  <a:schemeClr val="tx2"/>
                </a:solidFill>
                <a:sym typeface="Wingdings" panose="05000000000000000000" pitchFamily="2" charset="2"/>
              </a:rPr>
              <a:t>Vezels</a:t>
            </a:r>
          </a:p>
          <a:p>
            <a:pPr eaLnBrk="1" hangingPunct="1">
              <a:lnSpc>
                <a:spcPct val="80000"/>
              </a:lnSpc>
              <a:buClrTx/>
              <a:buFontTx/>
              <a:buNone/>
            </a:pPr>
            <a:endParaRPr lang="nl-NL" altLang="nl-NL" sz="1800">
              <a:solidFill>
                <a:schemeClr val="tx2"/>
              </a:solidFill>
              <a:sym typeface="Wingdings" panose="05000000000000000000" pitchFamily="2" charset="2"/>
            </a:endParaRPr>
          </a:p>
          <a:p>
            <a:pPr eaLnBrk="1" hangingPunct="1">
              <a:lnSpc>
                <a:spcPct val="80000"/>
              </a:lnSpc>
              <a:buClrTx/>
              <a:buFontTx/>
              <a:buNone/>
            </a:pPr>
            <a:endParaRPr lang="nl-NL" altLang="nl-NL" sz="400">
              <a:solidFill>
                <a:schemeClr val="tx2"/>
              </a:solidFill>
              <a:sym typeface="Wingdings" panose="05000000000000000000" pitchFamily="2" charset="2"/>
            </a:endParaRPr>
          </a:p>
          <a:p>
            <a:pPr eaLnBrk="1" hangingPunct="1">
              <a:lnSpc>
                <a:spcPct val="80000"/>
              </a:lnSpc>
              <a:buClrTx/>
              <a:buFontTx/>
              <a:buNone/>
            </a:pPr>
            <a:endParaRPr lang="nl-NL" altLang="nl-NL" sz="600">
              <a:solidFill>
                <a:schemeClr val="tx2"/>
              </a:solidFill>
              <a:sym typeface="Wingdings" panose="05000000000000000000" pitchFamily="2" charset="2"/>
            </a:endParaRPr>
          </a:p>
          <a:p>
            <a:pPr algn="ctr" eaLnBrk="1" hangingPunct="1">
              <a:lnSpc>
                <a:spcPct val="80000"/>
              </a:lnSpc>
              <a:buClrTx/>
              <a:buFontTx/>
              <a:buNone/>
            </a:pPr>
            <a:endParaRPr lang="nl-NL" altLang="nl-NL" sz="400">
              <a:solidFill>
                <a:schemeClr val="tx2"/>
              </a:solidFill>
              <a:sym typeface="Wingdings" panose="05000000000000000000" pitchFamily="2" charset="2"/>
            </a:endParaRPr>
          </a:p>
          <a:p>
            <a:pPr algn="ctr" eaLnBrk="1" hangingPunct="1">
              <a:lnSpc>
                <a:spcPct val="80000"/>
              </a:lnSpc>
              <a:buClrTx/>
              <a:buFontTx/>
              <a:buNone/>
            </a:pPr>
            <a:r>
              <a:rPr lang="nl-NL" altLang="nl-NL" sz="600">
                <a:solidFill>
                  <a:schemeClr val="tx2"/>
                </a:solidFill>
                <a:sym typeface="Wingdings" panose="05000000000000000000" pitchFamily="2" charset="2"/>
              </a:rPr>
              <a:t>	</a:t>
            </a:r>
            <a:endParaRPr lang="nl-NL" altLang="nl-NL" sz="600">
              <a:solidFill>
                <a:schemeClr val="tx2"/>
              </a:solidFill>
            </a:endParaRPr>
          </a:p>
        </p:txBody>
      </p:sp>
      <p:pic>
        <p:nvPicPr>
          <p:cNvPr id="58373" name="Picture 5" descr="frambozen ructose">
            <a:extLst>
              <a:ext uri="{FF2B5EF4-FFF2-40B4-BE49-F238E27FC236}">
                <a16:creationId xmlns:a16="http://schemas.microsoft.com/office/drawing/2014/main" id="{4BFFE0E6-E190-4705-AA34-8DEF502311BB}"/>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76825" y="2420938"/>
            <a:ext cx="1847850" cy="158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374" name="Picture 6" descr="lactose melk">
            <a:extLst>
              <a:ext uri="{FF2B5EF4-FFF2-40B4-BE49-F238E27FC236}">
                <a16:creationId xmlns:a16="http://schemas.microsoft.com/office/drawing/2014/main" id="{59B3757A-4F6F-4BCD-9924-C066D7641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2924175"/>
            <a:ext cx="1738312"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7" descr="suikerklontje">
            <a:extLst>
              <a:ext uri="{FF2B5EF4-FFF2-40B4-BE49-F238E27FC236}">
                <a16:creationId xmlns:a16="http://schemas.microsoft.com/office/drawing/2014/main" id="{36E10E3B-AC87-44C1-AD5A-B4E84D7242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1773238"/>
            <a:ext cx="19050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8" descr="vezels">
            <a:extLst>
              <a:ext uri="{FF2B5EF4-FFF2-40B4-BE49-F238E27FC236}">
                <a16:creationId xmlns:a16="http://schemas.microsoft.com/office/drawing/2014/main" id="{EFDF483B-B5A4-474A-85CF-AF1EC7E978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4868863"/>
            <a:ext cx="24479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box(in)">
                                      <p:cBhvr>
                                        <p:cTn id="7" dur="5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8371">
                                            <p:txEl>
                                              <p:pRg st="2" end="2"/>
                                            </p:txEl>
                                          </p:spTgt>
                                        </p:tgtEl>
                                        <p:attrNameLst>
                                          <p:attrName>style.visibility</p:attrName>
                                        </p:attrNameLst>
                                      </p:cBhvr>
                                      <p:to>
                                        <p:strVal val="visible"/>
                                      </p:to>
                                    </p:set>
                                    <p:animEffect transition="in" filter="box(in)">
                                      <p:cBhvr>
                                        <p:cTn id="12" dur="500"/>
                                        <p:tgtEl>
                                          <p:spTgt spid="583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8371">
                                            <p:txEl>
                                              <p:pRg st="4" end="4"/>
                                            </p:txEl>
                                          </p:spTgt>
                                        </p:tgtEl>
                                        <p:attrNameLst>
                                          <p:attrName>style.visibility</p:attrName>
                                        </p:attrNameLst>
                                      </p:cBhvr>
                                      <p:to>
                                        <p:strVal val="visible"/>
                                      </p:to>
                                    </p:set>
                                    <p:animEffect transition="in" filter="box(in)">
                                      <p:cBhvr>
                                        <p:cTn id="17" dur="500"/>
                                        <p:tgtEl>
                                          <p:spTgt spid="5837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58371">
                                            <p:txEl>
                                              <p:pRg st="6" end="6"/>
                                            </p:txEl>
                                          </p:spTgt>
                                        </p:tgtEl>
                                        <p:attrNameLst>
                                          <p:attrName>style.visibility</p:attrName>
                                        </p:attrNameLst>
                                      </p:cBhvr>
                                      <p:to>
                                        <p:strVal val="visible"/>
                                      </p:to>
                                    </p:set>
                                    <p:animEffect transition="in" filter="box(in)">
                                      <p:cBhvr>
                                        <p:cTn id="22" dur="500"/>
                                        <p:tgtEl>
                                          <p:spTgt spid="5837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58373"/>
                                        </p:tgtEl>
                                        <p:attrNameLst>
                                          <p:attrName>style.visibility</p:attrName>
                                        </p:attrNameLst>
                                      </p:cBhvr>
                                      <p:to>
                                        <p:strVal val="visible"/>
                                      </p:to>
                                    </p:set>
                                    <p:anim calcmode="lin" valueType="num">
                                      <p:cBhvr additive="base">
                                        <p:cTn id="27" dur="500" fill="hold"/>
                                        <p:tgtEl>
                                          <p:spTgt spid="58373"/>
                                        </p:tgtEl>
                                        <p:attrNameLst>
                                          <p:attrName>ppt_x</p:attrName>
                                        </p:attrNameLst>
                                      </p:cBhvr>
                                      <p:tavLst>
                                        <p:tav tm="0">
                                          <p:val>
                                            <p:strVal val="0-#ppt_w/2"/>
                                          </p:val>
                                        </p:tav>
                                        <p:tav tm="100000">
                                          <p:val>
                                            <p:strVal val="#ppt_x"/>
                                          </p:val>
                                        </p:tav>
                                      </p:tavLst>
                                    </p:anim>
                                    <p:anim calcmode="lin" valueType="num">
                                      <p:cBhvr additive="base">
                                        <p:cTn id="28" dur="500" fill="hold"/>
                                        <p:tgtEl>
                                          <p:spTgt spid="58373"/>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58371">
                                            <p:txEl>
                                              <p:pRg st="8" end="8"/>
                                            </p:txEl>
                                          </p:spTgt>
                                        </p:tgtEl>
                                        <p:attrNameLst>
                                          <p:attrName>style.visibility</p:attrName>
                                        </p:attrNameLst>
                                      </p:cBhvr>
                                      <p:to>
                                        <p:strVal val="visible"/>
                                      </p:to>
                                    </p:set>
                                    <p:animEffect transition="in" filter="box(in)">
                                      <p:cBhvr>
                                        <p:cTn id="33" dur="500"/>
                                        <p:tgtEl>
                                          <p:spTgt spid="58371">
                                            <p:txEl>
                                              <p:pRg st="8" end="8"/>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childTnLst>
                                    <p:set>
                                      <p:cBhvr>
                                        <p:cTn id="37" dur="1" fill="hold">
                                          <p:stCondLst>
                                            <p:cond delay="0"/>
                                          </p:stCondLst>
                                        </p:cTn>
                                        <p:tgtEl>
                                          <p:spTgt spid="58374"/>
                                        </p:tgtEl>
                                        <p:attrNameLst>
                                          <p:attrName>style.visibility</p:attrName>
                                        </p:attrNameLst>
                                      </p:cBhvr>
                                      <p:to>
                                        <p:strVal val="visible"/>
                                      </p:to>
                                    </p:set>
                                    <p:anim calcmode="lin" valueType="num">
                                      <p:cBhvr additive="base">
                                        <p:cTn id="38" dur="500" fill="hold"/>
                                        <p:tgtEl>
                                          <p:spTgt spid="58374"/>
                                        </p:tgtEl>
                                        <p:attrNameLst>
                                          <p:attrName>ppt_x</p:attrName>
                                        </p:attrNameLst>
                                      </p:cBhvr>
                                      <p:tavLst>
                                        <p:tav tm="0">
                                          <p:val>
                                            <p:strVal val="1+#ppt_w/2"/>
                                          </p:val>
                                        </p:tav>
                                        <p:tav tm="100000">
                                          <p:val>
                                            <p:strVal val="#ppt_x"/>
                                          </p:val>
                                        </p:tav>
                                      </p:tavLst>
                                    </p:anim>
                                    <p:anim calcmode="lin" valueType="num">
                                      <p:cBhvr additive="base">
                                        <p:cTn id="39" dur="500" fill="hold"/>
                                        <p:tgtEl>
                                          <p:spTgt spid="58374"/>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nodeType="clickEffect">
                                  <p:stCondLst>
                                    <p:cond delay="0"/>
                                  </p:stCondLst>
                                  <p:childTnLst>
                                    <p:set>
                                      <p:cBhvr>
                                        <p:cTn id="43" dur="1" fill="hold">
                                          <p:stCondLst>
                                            <p:cond delay="0"/>
                                          </p:stCondLst>
                                        </p:cTn>
                                        <p:tgtEl>
                                          <p:spTgt spid="58371">
                                            <p:txEl>
                                              <p:pRg st="10" end="10"/>
                                            </p:txEl>
                                          </p:spTgt>
                                        </p:tgtEl>
                                        <p:attrNameLst>
                                          <p:attrName>style.visibility</p:attrName>
                                        </p:attrNameLst>
                                      </p:cBhvr>
                                      <p:to>
                                        <p:strVal val="visible"/>
                                      </p:to>
                                    </p:set>
                                    <p:animEffect transition="in" filter="box(in)">
                                      <p:cBhvr>
                                        <p:cTn id="44" dur="500"/>
                                        <p:tgtEl>
                                          <p:spTgt spid="58371">
                                            <p:txEl>
                                              <p:pRg st="10" end="1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58375"/>
                                        </p:tgtEl>
                                        <p:attrNameLst>
                                          <p:attrName>style.visibility</p:attrName>
                                        </p:attrNameLst>
                                      </p:cBhvr>
                                      <p:to>
                                        <p:strVal val="visible"/>
                                      </p:to>
                                    </p:set>
                                    <p:anim calcmode="lin" valueType="num">
                                      <p:cBhvr additive="base">
                                        <p:cTn id="49" dur="500" fill="hold"/>
                                        <p:tgtEl>
                                          <p:spTgt spid="58375"/>
                                        </p:tgtEl>
                                        <p:attrNameLst>
                                          <p:attrName>ppt_x</p:attrName>
                                        </p:attrNameLst>
                                      </p:cBhvr>
                                      <p:tavLst>
                                        <p:tav tm="0">
                                          <p:val>
                                            <p:strVal val="1+#ppt_w/2"/>
                                          </p:val>
                                        </p:tav>
                                        <p:tav tm="100000">
                                          <p:val>
                                            <p:strVal val="#ppt_x"/>
                                          </p:val>
                                        </p:tav>
                                      </p:tavLst>
                                    </p:anim>
                                    <p:anim calcmode="lin" valueType="num">
                                      <p:cBhvr additive="base">
                                        <p:cTn id="50" dur="500" fill="hold"/>
                                        <p:tgtEl>
                                          <p:spTgt spid="58375"/>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nodeType="clickEffect">
                                  <p:stCondLst>
                                    <p:cond delay="0"/>
                                  </p:stCondLst>
                                  <p:childTnLst>
                                    <p:set>
                                      <p:cBhvr>
                                        <p:cTn id="54" dur="1" fill="hold">
                                          <p:stCondLst>
                                            <p:cond delay="0"/>
                                          </p:stCondLst>
                                        </p:cTn>
                                        <p:tgtEl>
                                          <p:spTgt spid="58371">
                                            <p:txEl>
                                              <p:pRg st="12" end="12"/>
                                            </p:txEl>
                                          </p:spTgt>
                                        </p:tgtEl>
                                        <p:attrNameLst>
                                          <p:attrName>style.visibility</p:attrName>
                                        </p:attrNameLst>
                                      </p:cBhvr>
                                      <p:to>
                                        <p:strVal val="visible"/>
                                      </p:to>
                                    </p:set>
                                    <p:animEffect transition="in" filter="box(in)">
                                      <p:cBhvr>
                                        <p:cTn id="55" dur="500"/>
                                        <p:tgtEl>
                                          <p:spTgt spid="58371">
                                            <p:txEl>
                                              <p:pRg st="12" end="12"/>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nodeType="clickEffect">
                                  <p:stCondLst>
                                    <p:cond delay="0"/>
                                  </p:stCondLst>
                                  <p:childTnLst>
                                    <p:set>
                                      <p:cBhvr>
                                        <p:cTn id="59" dur="1" fill="hold">
                                          <p:stCondLst>
                                            <p:cond delay="0"/>
                                          </p:stCondLst>
                                        </p:cTn>
                                        <p:tgtEl>
                                          <p:spTgt spid="58371">
                                            <p:txEl>
                                              <p:pRg st="14" end="14"/>
                                            </p:txEl>
                                          </p:spTgt>
                                        </p:tgtEl>
                                        <p:attrNameLst>
                                          <p:attrName>style.visibility</p:attrName>
                                        </p:attrNameLst>
                                      </p:cBhvr>
                                      <p:to>
                                        <p:strVal val="visible"/>
                                      </p:to>
                                    </p:set>
                                    <p:animEffect transition="in" filter="box(in)">
                                      <p:cBhvr>
                                        <p:cTn id="60" dur="500"/>
                                        <p:tgtEl>
                                          <p:spTgt spid="58371">
                                            <p:txEl>
                                              <p:pRg st="14" end="14"/>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58376"/>
                                        </p:tgtEl>
                                        <p:attrNameLst>
                                          <p:attrName>style.visibility</p:attrName>
                                        </p:attrNameLst>
                                      </p:cBhvr>
                                      <p:to>
                                        <p:strVal val="visible"/>
                                      </p:to>
                                    </p:set>
                                    <p:anim calcmode="lin" valueType="num">
                                      <p:cBhvr additive="base">
                                        <p:cTn id="65" dur="500" fill="hold"/>
                                        <p:tgtEl>
                                          <p:spTgt spid="58376"/>
                                        </p:tgtEl>
                                        <p:attrNameLst>
                                          <p:attrName>ppt_x</p:attrName>
                                        </p:attrNameLst>
                                      </p:cBhvr>
                                      <p:tavLst>
                                        <p:tav tm="0">
                                          <p:val>
                                            <p:strVal val="#ppt_x"/>
                                          </p:val>
                                        </p:tav>
                                        <p:tav tm="100000">
                                          <p:val>
                                            <p:strVal val="#ppt_x"/>
                                          </p:val>
                                        </p:tav>
                                      </p:tavLst>
                                    </p:anim>
                                    <p:anim calcmode="lin" valueType="num">
                                      <p:cBhvr additive="base">
                                        <p:cTn id="66" dur="500" fill="hold"/>
                                        <p:tgtEl>
                                          <p:spTgt spid="583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8A29133-9C48-4967-9CB1-B25A9121CFC5}"/>
              </a:ext>
            </a:extLst>
          </p:cNvPr>
          <p:cNvSpPr>
            <a:spLocks noGrp="1" noChangeArrowheads="1"/>
          </p:cNvSpPr>
          <p:nvPr>
            <p:ph type="title"/>
          </p:nvPr>
        </p:nvSpPr>
        <p:spPr>
          <a:ln>
            <a:solidFill>
              <a:schemeClr val="tx2"/>
            </a:solidFill>
            <a:miter lim="800000"/>
            <a:headEnd/>
            <a:tailEnd/>
          </a:ln>
        </p:spPr>
        <p:txBody>
          <a:bodyPr/>
          <a:lstStyle/>
          <a:p>
            <a:pPr algn="ctr" eaLnBrk="1" hangingPunct="1"/>
            <a:r>
              <a:rPr lang="nl-NL" altLang="nl-NL"/>
              <a:t> Voedingsstoffen</a:t>
            </a:r>
          </a:p>
        </p:txBody>
      </p:sp>
      <p:sp>
        <p:nvSpPr>
          <p:cNvPr id="60419" name="Rectangle 3">
            <a:extLst>
              <a:ext uri="{FF2B5EF4-FFF2-40B4-BE49-F238E27FC236}">
                <a16:creationId xmlns:a16="http://schemas.microsoft.com/office/drawing/2014/main" id="{C48C8F90-B716-4E8B-B629-BAAEA70DFB21}"/>
              </a:ext>
            </a:extLst>
          </p:cNvPr>
          <p:cNvSpPr>
            <a:spLocks noGrp="1" noChangeArrowheads="1"/>
          </p:cNvSpPr>
          <p:nvPr>
            <p:ph type="body" sz="half" idx="1"/>
          </p:nvPr>
        </p:nvSpPr>
        <p:spPr>
          <a:xfrm>
            <a:off x="1116013" y="1827213"/>
            <a:ext cx="3833812" cy="4194175"/>
          </a:xfrm>
        </p:spPr>
        <p:txBody>
          <a:bodyPr/>
          <a:lstStyle/>
          <a:p>
            <a:pPr algn="ctr" eaLnBrk="1" hangingPunct="1">
              <a:lnSpc>
                <a:spcPct val="80000"/>
              </a:lnSpc>
              <a:buClrTx/>
              <a:buFontTx/>
              <a:buNone/>
            </a:pPr>
            <a:r>
              <a:rPr lang="nl-NL" altLang="nl-NL" sz="2800" u="sng">
                <a:solidFill>
                  <a:schemeClr val="accent1"/>
                </a:solidFill>
                <a:sym typeface="Wingdings" panose="05000000000000000000" pitchFamily="2" charset="2"/>
              </a:rPr>
              <a:t>Eiwitten</a:t>
            </a:r>
          </a:p>
          <a:p>
            <a:pPr eaLnBrk="1" hangingPunct="1">
              <a:lnSpc>
                <a:spcPct val="80000"/>
              </a:lnSpc>
              <a:buClrTx/>
              <a:buFontTx/>
              <a:buNone/>
            </a:pPr>
            <a:endParaRPr lang="nl-NL" altLang="nl-NL" sz="1600">
              <a:solidFill>
                <a:schemeClr val="accent1"/>
              </a:solidFill>
              <a:sym typeface="Wingdings" panose="05000000000000000000" pitchFamily="2" charset="2"/>
            </a:endParaRPr>
          </a:p>
          <a:p>
            <a:pPr eaLnBrk="1" hangingPunct="1">
              <a:lnSpc>
                <a:spcPct val="80000"/>
              </a:lnSpc>
              <a:buClrTx/>
              <a:buFontTx/>
              <a:buNone/>
            </a:pPr>
            <a:endParaRPr lang="nl-NL" altLang="nl-NL" sz="1200">
              <a:solidFill>
                <a:schemeClr val="accent1"/>
              </a:solidFill>
              <a:sym typeface="Wingdings" panose="05000000000000000000" pitchFamily="2" charset="2"/>
            </a:endParaRPr>
          </a:p>
          <a:p>
            <a:pPr eaLnBrk="1" hangingPunct="1">
              <a:lnSpc>
                <a:spcPct val="80000"/>
              </a:lnSpc>
              <a:buClrTx/>
              <a:buFontTx/>
              <a:buChar char="-"/>
            </a:pPr>
            <a:r>
              <a:rPr lang="nl-NL" altLang="nl-NL" sz="2400">
                <a:solidFill>
                  <a:schemeClr val="tx2"/>
                </a:solidFill>
                <a:sym typeface="Wingdings" panose="05000000000000000000" pitchFamily="2" charset="2"/>
              </a:rPr>
              <a:t>Leveren van energie</a:t>
            </a:r>
          </a:p>
          <a:p>
            <a:pPr eaLnBrk="1" hangingPunct="1">
              <a:lnSpc>
                <a:spcPct val="80000"/>
              </a:lnSpc>
              <a:buClrTx/>
              <a:buFontTx/>
              <a:buNone/>
            </a:pPr>
            <a:endParaRPr lang="nl-NL" altLang="nl-NL" sz="1600">
              <a:solidFill>
                <a:schemeClr val="tx2"/>
              </a:solidFill>
              <a:sym typeface="Wingdings" panose="05000000000000000000" pitchFamily="2" charset="2"/>
            </a:endParaRPr>
          </a:p>
          <a:p>
            <a:pPr eaLnBrk="1" hangingPunct="1">
              <a:lnSpc>
                <a:spcPct val="80000"/>
              </a:lnSpc>
              <a:buClrTx/>
              <a:buFontTx/>
              <a:buChar char="-"/>
            </a:pPr>
            <a:r>
              <a:rPr lang="nl-NL" altLang="nl-NL" sz="2400">
                <a:solidFill>
                  <a:schemeClr val="tx2"/>
                </a:solidFill>
                <a:sym typeface="Wingdings" panose="05000000000000000000" pitchFamily="2" charset="2"/>
              </a:rPr>
              <a:t>Bouwstof</a:t>
            </a:r>
          </a:p>
          <a:p>
            <a:pPr eaLnBrk="1" hangingPunct="1">
              <a:lnSpc>
                <a:spcPct val="80000"/>
              </a:lnSpc>
              <a:buClrTx/>
              <a:buFontTx/>
              <a:buNone/>
            </a:pPr>
            <a:endParaRPr lang="nl-NL" altLang="nl-NL" sz="1600">
              <a:solidFill>
                <a:schemeClr val="tx2"/>
              </a:solidFill>
              <a:sym typeface="Wingdings" panose="05000000000000000000" pitchFamily="2" charset="2"/>
            </a:endParaRPr>
          </a:p>
          <a:p>
            <a:pPr eaLnBrk="1" hangingPunct="1">
              <a:lnSpc>
                <a:spcPct val="80000"/>
              </a:lnSpc>
              <a:buClrTx/>
              <a:buFontTx/>
              <a:buChar char="-"/>
            </a:pPr>
            <a:r>
              <a:rPr lang="nl-NL" altLang="nl-NL" sz="2400">
                <a:solidFill>
                  <a:schemeClr val="tx2"/>
                </a:solidFill>
                <a:sym typeface="Wingdings" panose="05000000000000000000" pitchFamily="2" charset="2"/>
              </a:rPr>
              <a:t>Dierlijk</a:t>
            </a:r>
          </a:p>
          <a:p>
            <a:pPr eaLnBrk="1" hangingPunct="1">
              <a:lnSpc>
                <a:spcPct val="80000"/>
              </a:lnSpc>
              <a:buClrTx/>
              <a:buFontTx/>
              <a:buNone/>
            </a:pPr>
            <a:endParaRPr lang="nl-NL" altLang="nl-NL" sz="1600">
              <a:solidFill>
                <a:schemeClr val="tx2"/>
              </a:solidFill>
              <a:sym typeface="Wingdings" panose="05000000000000000000" pitchFamily="2" charset="2"/>
            </a:endParaRPr>
          </a:p>
          <a:p>
            <a:pPr eaLnBrk="1" hangingPunct="1">
              <a:lnSpc>
                <a:spcPct val="80000"/>
              </a:lnSpc>
              <a:buClrTx/>
              <a:buFontTx/>
              <a:buChar char="-"/>
            </a:pPr>
            <a:r>
              <a:rPr lang="nl-NL" altLang="nl-NL" sz="2400">
                <a:solidFill>
                  <a:schemeClr val="tx2"/>
                </a:solidFill>
                <a:sym typeface="Wingdings" panose="05000000000000000000" pitchFamily="2" charset="2"/>
              </a:rPr>
              <a:t>Plantaardig</a:t>
            </a:r>
          </a:p>
          <a:p>
            <a:pPr eaLnBrk="1" hangingPunct="1">
              <a:lnSpc>
                <a:spcPct val="80000"/>
              </a:lnSpc>
              <a:buClrTx/>
              <a:buFontTx/>
              <a:buNone/>
            </a:pPr>
            <a:endParaRPr lang="nl-NL" altLang="nl-NL" sz="2400">
              <a:solidFill>
                <a:schemeClr val="tx2"/>
              </a:solidFill>
              <a:sym typeface="Wingdings" panose="05000000000000000000" pitchFamily="2" charset="2"/>
            </a:endParaRPr>
          </a:p>
          <a:p>
            <a:pPr algn="ctr" eaLnBrk="1" hangingPunct="1">
              <a:lnSpc>
                <a:spcPct val="80000"/>
              </a:lnSpc>
              <a:buClrTx/>
              <a:buFontTx/>
              <a:buNone/>
            </a:pPr>
            <a:endParaRPr lang="nl-NL" altLang="nl-NL" sz="1200">
              <a:solidFill>
                <a:schemeClr val="tx2"/>
              </a:solidFill>
              <a:sym typeface="Wingdings" panose="05000000000000000000" pitchFamily="2" charset="2"/>
            </a:endParaRPr>
          </a:p>
          <a:p>
            <a:pPr algn="ctr" eaLnBrk="1" hangingPunct="1">
              <a:lnSpc>
                <a:spcPct val="80000"/>
              </a:lnSpc>
              <a:buClrTx/>
              <a:buFontTx/>
              <a:buNone/>
            </a:pPr>
            <a:r>
              <a:rPr lang="nl-NL" altLang="nl-NL" sz="1600">
                <a:solidFill>
                  <a:schemeClr val="tx2"/>
                </a:solidFill>
                <a:sym typeface="Wingdings" panose="05000000000000000000" pitchFamily="2" charset="2"/>
              </a:rPr>
              <a:t>	</a:t>
            </a:r>
            <a:endParaRPr lang="nl-NL" altLang="nl-NL" sz="1600">
              <a:solidFill>
                <a:schemeClr val="tx2"/>
              </a:solidFill>
            </a:endParaRPr>
          </a:p>
        </p:txBody>
      </p:sp>
      <p:pic>
        <p:nvPicPr>
          <p:cNvPr id="60425" name="Picture 9" descr="yoghurt">
            <a:extLst>
              <a:ext uri="{FF2B5EF4-FFF2-40B4-BE49-F238E27FC236}">
                <a16:creationId xmlns:a16="http://schemas.microsoft.com/office/drawing/2014/main" id="{B43B4149-610F-4D11-B468-845E4F394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1916113"/>
            <a:ext cx="15430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10" descr="bruine bonen">
            <a:extLst>
              <a:ext uri="{FF2B5EF4-FFF2-40B4-BE49-F238E27FC236}">
                <a16:creationId xmlns:a16="http://schemas.microsoft.com/office/drawing/2014/main" id="{EDBBDA11-2251-43C2-A847-077896274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471487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7" name="Picture 11" descr="noten">
            <a:extLst>
              <a:ext uri="{FF2B5EF4-FFF2-40B4-BE49-F238E27FC236}">
                <a16:creationId xmlns:a16="http://schemas.microsoft.com/office/drawing/2014/main" id="{DC358CFB-687D-4128-8020-1A3A282155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306863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box(in)">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0419">
                                            <p:txEl>
                                              <p:pRg st="3" end="3"/>
                                            </p:txEl>
                                          </p:spTgt>
                                        </p:tgtEl>
                                        <p:attrNameLst>
                                          <p:attrName>style.visibility</p:attrName>
                                        </p:attrNameLst>
                                      </p:cBhvr>
                                      <p:to>
                                        <p:strVal val="visible"/>
                                      </p:to>
                                    </p:set>
                                    <p:animEffect transition="in" filter="box(in)">
                                      <p:cBhvr>
                                        <p:cTn id="12" dur="500"/>
                                        <p:tgtEl>
                                          <p:spTgt spid="6041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0419">
                                            <p:txEl>
                                              <p:pRg st="5" end="5"/>
                                            </p:txEl>
                                          </p:spTgt>
                                        </p:tgtEl>
                                        <p:attrNameLst>
                                          <p:attrName>style.visibility</p:attrName>
                                        </p:attrNameLst>
                                      </p:cBhvr>
                                      <p:to>
                                        <p:strVal val="visible"/>
                                      </p:to>
                                    </p:set>
                                    <p:animEffect transition="in" filter="box(in)">
                                      <p:cBhvr>
                                        <p:cTn id="17" dur="500"/>
                                        <p:tgtEl>
                                          <p:spTgt spid="60419">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0419">
                                            <p:txEl>
                                              <p:pRg st="7" end="7"/>
                                            </p:txEl>
                                          </p:spTgt>
                                        </p:tgtEl>
                                        <p:attrNameLst>
                                          <p:attrName>style.visibility</p:attrName>
                                        </p:attrNameLst>
                                      </p:cBhvr>
                                      <p:to>
                                        <p:strVal val="visible"/>
                                      </p:to>
                                    </p:set>
                                    <p:animEffect transition="in" filter="box(in)">
                                      <p:cBhvr>
                                        <p:cTn id="22" dur="500"/>
                                        <p:tgtEl>
                                          <p:spTgt spid="60419">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60425"/>
                                        </p:tgtEl>
                                        <p:attrNameLst>
                                          <p:attrName>style.visibility</p:attrName>
                                        </p:attrNameLst>
                                      </p:cBhvr>
                                      <p:to>
                                        <p:strVal val="visible"/>
                                      </p:to>
                                    </p:set>
                                    <p:anim calcmode="lin" valueType="num">
                                      <p:cBhvr additive="base">
                                        <p:cTn id="27" dur="500" fill="hold"/>
                                        <p:tgtEl>
                                          <p:spTgt spid="60425"/>
                                        </p:tgtEl>
                                        <p:attrNameLst>
                                          <p:attrName>ppt_x</p:attrName>
                                        </p:attrNameLst>
                                      </p:cBhvr>
                                      <p:tavLst>
                                        <p:tav tm="0">
                                          <p:val>
                                            <p:strVal val="1+#ppt_w/2"/>
                                          </p:val>
                                        </p:tav>
                                        <p:tav tm="100000">
                                          <p:val>
                                            <p:strVal val="#ppt_x"/>
                                          </p:val>
                                        </p:tav>
                                      </p:tavLst>
                                    </p:anim>
                                    <p:anim calcmode="lin" valueType="num">
                                      <p:cBhvr additive="base">
                                        <p:cTn id="28" dur="500" fill="hold"/>
                                        <p:tgtEl>
                                          <p:spTgt spid="60425"/>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60419">
                                            <p:txEl>
                                              <p:pRg st="9" end="9"/>
                                            </p:txEl>
                                          </p:spTgt>
                                        </p:tgtEl>
                                        <p:attrNameLst>
                                          <p:attrName>style.visibility</p:attrName>
                                        </p:attrNameLst>
                                      </p:cBhvr>
                                      <p:to>
                                        <p:strVal val="visible"/>
                                      </p:to>
                                    </p:set>
                                    <p:animEffect transition="in" filter="box(in)">
                                      <p:cBhvr>
                                        <p:cTn id="33" dur="500"/>
                                        <p:tgtEl>
                                          <p:spTgt spid="60419">
                                            <p:txEl>
                                              <p:pRg st="9" end="9"/>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60426"/>
                                        </p:tgtEl>
                                        <p:attrNameLst>
                                          <p:attrName>style.visibility</p:attrName>
                                        </p:attrNameLst>
                                      </p:cBhvr>
                                      <p:to>
                                        <p:strVal val="visible"/>
                                      </p:to>
                                    </p:set>
                                    <p:anim calcmode="lin" valueType="num">
                                      <p:cBhvr additive="base">
                                        <p:cTn id="38" dur="500" fill="hold"/>
                                        <p:tgtEl>
                                          <p:spTgt spid="60426"/>
                                        </p:tgtEl>
                                        <p:attrNameLst>
                                          <p:attrName>ppt_x</p:attrName>
                                        </p:attrNameLst>
                                      </p:cBhvr>
                                      <p:tavLst>
                                        <p:tav tm="0">
                                          <p:val>
                                            <p:strVal val="#ppt_x"/>
                                          </p:val>
                                        </p:tav>
                                        <p:tav tm="100000">
                                          <p:val>
                                            <p:strVal val="#ppt_x"/>
                                          </p:val>
                                        </p:tav>
                                      </p:tavLst>
                                    </p:anim>
                                    <p:anim calcmode="lin" valueType="num">
                                      <p:cBhvr additive="base">
                                        <p:cTn id="39" dur="500" fill="hold"/>
                                        <p:tgtEl>
                                          <p:spTgt spid="60426"/>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60427"/>
                                        </p:tgtEl>
                                        <p:attrNameLst>
                                          <p:attrName>style.visibility</p:attrName>
                                        </p:attrNameLst>
                                      </p:cBhvr>
                                      <p:to>
                                        <p:strVal val="visible"/>
                                      </p:to>
                                    </p:set>
                                    <p:anim calcmode="lin" valueType="num">
                                      <p:cBhvr additive="base">
                                        <p:cTn id="44" dur="500" fill="hold"/>
                                        <p:tgtEl>
                                          <p:spTgt spid="60427"/>
                                        </p:tgtEl>
                                        <p:attrNameLst>
                                          <p:attrName>ppt_x</p:attrName>
                                        </p:attrNameLst>
                                      </p:cBhvr>
                                      <p:tavLst>
                                        <p:tav tm="0">
                                          <p:val>
                                            <p:strVal val="#ppt_x"/>
                                          </p:val>
                                        </p:tav>
                                        <p:tav tm="100000">
                                          <p:val>
                                            <p:strVal val="#ppt_x"/>
                                          </p:val>
                                        </p:tav>
                                      </p:tavLst>
                                    </p:anim>
                                    <p:anim calcmode="lin" valueType="num">
                                      <p:cBhvr additive="base">
                                        <p:cTn id="45" dur="500" fill="hold"/>
                                        <p:tgtEl>
                                          <p:spTgt spid="604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44890C2B-056E-4737-A45D-764A054995D4}"/>
              </a:ext>
            </a:extLst>
          </p:cNvPr>
          <p:cNvSpPr>
            <a:spLocks noGrp="1" noChangeArrowheads="1"/>
          </p:cNvSpPr>
          <p:nvPr>
            <p:ph type="title"/>
          </p:nvPr>
        </p:nvSpPr>
        <p:spPr>
          <a:ln>
            <a:solidFill>
              <a:schemeClr val="tx2"/>
            </a:solidFill>
            <a:miter lim="800000"/>
            <a:headEnd/>
            <a:tailEnd/>
          </a:ln>
        </p:spPr>
        <p:txBody>
          <a:bodyPr/>
          <a:lstStyle/>
          <a:p>
            <a:pPr algn="ctr" eaLnBrk="1" hangingPunct="1"/>
            <a:r>
              <a:rPr lang="nl-NL" altLang="nl-NL"/>
              <a:t> Voedingsstoffen</a:t>
            </a:r>
          </a:p>
        </p:txBody>
      </p:sp>
      <p:sp>
        <p:nvSpPr>
          <p:cNvPr id="61443" name="Rectangle 3">
            <a:extLst>
              <a:ext uri="{FF2B5EF4-FFF2-40B4-BE49-F238E27FC236}">
                <a16:creationId xmlns:a16="http://schemas.microsoft.com/office/drawing/2014/main" id="{994B8A42-8A29-4453-B154-A3F50DBBFE5E}"/>
              </a:ext>
            </a:extLst>
          </p:cNvPr>
          <p:cNvSpPr>
            <a:spLocks noGrp="1" noChangeArrowheads="1"/>
          </p:cNvSpPr>
          <p:nvPr>
            <p:ph type="body" idx="1"/>
          </p:nvPr>
        </p:nvSpPr>
        <p:spPr/>
        <p:txBody>
          <a:bodyPr/>
          <a:lstStyle/>
          <a:p>
            <a:pPr algn="ctr" eaLnBrk="1" hangingPunct="1">
              <a:lnSpc>
                <a:spcPct val="80000"/>
              </a:lnSpc>
              <a:buClrTx/>
              <a:buFontTx/>
              <a:buNone/>
            </a:pPr>
            <a:r>
              <a:rPr lang="nl-NL" altLang="nl-NL" sz="2800" u="sng">
                <a:solidFill>
                  <a:schemeClr val="accent1"/>
                </a:solidFill>
                <a:sym typeface="Wingdings" panose="05000000000000000000" pitchFamily="2" charset="2"/>
              </a:rPr>
              <a:t>Vitaminen</a:t>
            </a:r>
          </a:p>
          <a:p>
            <a:pPr eaLnBrk="1" hangingPunct="1">
              <a:lnSpc>
                <a:spcPct val="80000"/>
              </a:lnSpc>
              <a:buClrTx/>
              <a:buFontTx/>
              <a:buNone/>
            </a:pPr>
            <a:endParaRPr lang="nl-NL" altLang="nl-NL" sz="2800" u="sng">
              <a:solidFill>
                <a:schemeClr val="accent1"/>
              </a:solidFill>
              <a:sym typeface="Wingdings" panose="05000000000000000000" pitchFamily="2" charset="2"/>
            </a:endParaRPr>
          </a:p>
          <a:p>
            <a:pPr eaLnBrk="1" hangingPunct="1">
              <a:lnSpc>
                <a:spcPct val="80000"/>
              </a:lnSpc>
              <a:buClrTx/>
              <a:buFontTx/>
              <a:buChar char="-"/>
            </a:pPr>
            <a:r>
              <a:rPr lang="nl-NL" altLang="nl-NL" sz="2400">
                <a:solidFill>
                  <a:schemeClr val="tx2"/>
                </a:solidFill>
                <a:sym typeface="Wingdings" panose="05000000000000000000" pitchFamily="2" charset="2"/>
              </a:rPr>
              <a:t>Water oplosbaar</a:t>
            </a:r>
          </a:p>
          <a:p>
            <a:pPr eaLnBrk="1" hangingPunct="1">
              <a:lnSpc>
                <a:spcPct val="80000"/>
              </a:lnSpc>
              <a:buClrTx/>
              <a:buFontTx/>
              <a:buNone/>
            </a:pPr>
            <a:endParaRPr lang="nl-NL" altLang="nl-NL" sz="1600">
              <a:solidFill>
                <a:schemeClr val="tx2"/>
              </a:solidFill>
              <a:sym typeface="Wingdings" panose="05000000000000000000" pitchFamily="2" charset="2"/>
            </a:endParaRPr>
          </a:p>
          <a:p>
            <a:pPr eaLnBrk="1" hangingPunct="1">
              <a:lnSpc>
                <a:spcPct val="80000"/>
              </a:lnSpc>
              <a:buClrTx/>
              <a:buFontTx/>
              <a:buChar char="-"/>
            </a:pPr>
            <a:r>
              <a:rPr lang="nl-NL" altLang="nl-NL" sz="2400">
                <a:solidFill>
                  <a:schemeClr val="tx2"/>
                </a:solidFill>
                <a:sym typeface="Wingdings" panose="05000000000000000000" pitchFamily="2" charset="2"/>
              </a:rPr>
              <a:t>Vet oplosbaar</a:t>
            </a:r>
          </a:p>
          <a:p>
            <a:pPr eaLnBrk="1" hangingPunct="1">
              <a:lnSpc>
                <a:spcPct val="80000"/>
              </a:lnSpc>
              <a:buClrTx/>
              <a:buFontTx/>
              <a:buNone/>
            </a:pPr>
            <a:endParaRPr lang="nl-NL" altLang="nl-NL" sz="1600">
              <a:solidFill>
                <a:schemeClr val="tx2"/>
              </a:solidFill>
              <a:sym typeface="Wingdings" panose="05000000000000000000" pitchFamily="2" charset="2"/>
            </a:endParaRPr>
          </a:p>
          <a:p>
            <a:pPr eaLnBrk="1" hangingPunct="1">
              <a:lnSpc>
                <a:spcPct val="80000"/>
              </a:lnSpc>
              <a:buClrTx/>
              <a:buFontTx/>
              <a:buChar char="-"/>
            </a:pPr>
            <a:r>
              <a:rPr lang="nl-NL" altLang="nl-NL" sz="2400">
                <a:solidFill>
                  <a:schemeClr val="tx2"/>
                </a:solidFill>
                <a:sym typeface="Wingdings" panose="05000000000000000000" pitchFamily="2" charset="2"/>
              </a:rPr>
              <a:t>Regelen van lichaamsprocessen</a:t>
            </a:r>
          </a:p>
          <a:p>
            <a:pPr eaLnBrk="1" hangingPunct="1">
              <a:lnSpc>
                <a:spcPct val="80000"/>
              </a:lnSpc>
              <a:buClrTx/>
              <a:buFontTx/>
              <a:buNone/>
            </a:pPr>
            <a:endParaRPr lang="nl-NL" altLang="nl-NL" sz="1600">
              <a:solidFill>
                <a:schemeClr val="tx2"/>
              </a:solidFill>
              <a:sym typeface="Wingdings" panose="05000000000000000000" pitchFamily="2" charset="2"/>
            </a:endParaRPr>
          </a:p>
          <a:p>
            <a:pPr eaLnBrk="1" hangingPunct="1">
              <a:lnSpc>
                <a:spcPct val="80000"/>
              </a:lnSpc>
              <a:buClrTx/>
              <a:buFontTx/>
              <a:buChar char="-"/>
            </a:pPr>
            <a:r>
              <a:rPr lang="nl-NL" altLang="nl-NL" sz="2400">
                <a:solidFill>
                  <a:schemeClr val="tx2"/>
                </a:solidFill>
                <a:sym typeface="Wingdings" panose="05000000000000000000" pitchFamily="2" charset="2"/>
              </a:rPr>
              <a:t>Voorkomen van ziekten</a:t>
            </a:r>
          </a:p>
          <a:p>
            <a:pPr eaLnBrk="1" hangingPunct="1">
              <a:lnSpc>
                <a:spcPct val="80000"/>
              </a:lnSpc>
              <a:buClrTx/>
              <a:buFontTx/>
              <a:buNone/>
            </a:pPr>
            <a:endParaRPr lang="nl-NL" altLang="nl-NL" sz="1600">
              <a:solidFill>
                <a:schemeClr val="tx2"/>
              </a:solidFill>
              <a:sym typeface="Wingdings" panose="05000000000000000000" pitchFamily="2" charset="2"/>
            </a:endParaRPr>
          </a:p>
          <a:p>
            <a:pPr algn="ctr" eaLnBrk="1" hangingPunct="1">
              <a:lnSpc>
                <a:spcPct val="80000"/>
              </a:lnSpc>
              <a:buClrTx/>
              <a:buFontTx/>
              <a:buNone/>
            </a:pPr>
            <a:r>
              <a:rPr lang="nl-NL" altLang="nl-NL" sz="2000">
                <a:solidFill>
                  <a:schemeClr val="tx2"/>
                </a:solidFill>
                <a:sym typeface="Wingdings" panose="05000000000000000000" pitchFamily="2" charset="2"/>
              </a:rPr>
              <a:t>  	</a:t>
            </a:r>
            <a:r>
              <a:rPr lang="nl-NL" altLang="nl-NL" sz="2400" b="1">
                <a:solidFill>
                  <a:schemeClr val="tx2"/>
                </a:solidFill>
                <a:sym typeface="Wingdings" panose="05000000000000000000" pitchFamily="2" charset="2"/>
              </a:rPr>
              <a:t>Vit. A, B complex, C, D, E enz.</a:t>
            </a:r>
          </a:p>
          <a:p>
            <a:pPr eaLnBrk="1" hangingPunct="1">
              <a:lnSpc>
                <a:spcPct val="80000"/>
              </a:lnSpc>
              <a:buClrTx/>
              <a:buFontTx/>
              <a:buNone/>
            </a:pPr>
            <a:endParaRPr lang="nl-NL" altLang="nl-NL" sz="2400" b="1">
              <a:solidFill>
                <a:schemeClr val="tx2"/>
              </a:solidFill>
              <a:sym typeface="Wingdings" panose="05000000000000000000" pitchFamily="2" charset="2"/>
            </a:endParaRPr>
          </a:p>
          <a:p>
            <a:pPr eaLnBrk="1" hangingPunct="1">
              <a:lnSpc>
                <a:spcPct val="80000"/>
              </a:lnSpc>
              <a:buClrTx/>
              <a:buFontTx/>
              <a:buNone/>
            </a:pPr>
            <a:endParaRPr lang="nl-NL" altLang="nl-NL" sz="1600">
              <a:solidFill>
                <a:schemeClr val="tx2"/>
              </a:solidFill>
              <a:sym typeface="Wingdings" panose="05000000000000000000" pitchFamily="2" charset="2"/>
            </a:endParaRPr>
          </a:p>
          <a:p>
            <a:pPr algn="ctr" eaLnBrk="1" hangingPunct="1">
              <a:lnSpc>
                <a:spcPct val="80000"/>
              </a:lnSpc>
              <a:buClrTx/>
              <a:buFontTx/>
              <a:buNone/>
            </a:pPr>
            <a:endParaRPr lang="nl-NL" altLang="nl-NL" sz="500">
              <a:solidFill>
                <a:schemeClr val="tx2"/>
              </a:solidFill>
              <a:sym typeface="Wingdings" panose="05000000000000000000" pitchFamily="2" charset="2"/>
            </a:endParaRPr>
          </a:p>
          <a:p>
            <a:pPr algn="ctr" eaLnBrk="1" hangingPunct="1">
              <a:lnSpc>
                <a:spcPct val="80000"/>
              </a:lnSpc>
              <a:buClrTx/>
              <a:buFontTx/>
              <a:buNone/>
            </a:pPr>
            <a:r>
              <a:rPr lang="nl-NL" altLang="nl-NL" sz="600">
                <a:solidFill>
                  <a:schemeClr val="tx2"/>
                </a:solidFill>
                <a:sym typeface="Wingdings" panose="05000000000000000000" pitchFamily="2" charset="2"/>
              </a:rPr>
              <a:t>	</a:t>
            </a:r>
            <a:endParaRPr lang="nl-NL" altLang="nl-NL" sz="6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box(in)">
                                      <p:cBhvr>
                                        <p:cTn id="7" dur="5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1443">
                                            <p:txEl>
                                              <p:pRg st="2" end="2"/>
                                            </p:txEl>
                                          </p:spTgt>
                                        </p:tgtEl>
                                        <p:attrNameLst>
                                          <p:attrName>style.visibility</p:attrName>
                                        </p:attrNameLst>
                                      </p:cBhvr>
                                      <p:to>
                                        <p:strVal val="visible"/>
                                      </p:to>
                                    </p:set>
                                    <p:animEffect transition="in" filter="box(in)">
                                      <p:cBhvr>
                                        <p:cTn id="12" dur="500"/>
                                        <p:tgtEl>
                                          <p:spTgt spid="614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1443">
                                            <p:txEl>
                                              <p:pRg st="4" end="4"/>
                                            </p:txEl>
                                          </p:spTgt>
                                        </p:tgtEl>
                                        <p:attrNameLst>
                                          <p:attrName>style.visibility</p:attrName>
                                        </p:attrNameLst>
                                      </p:cBhvr>
                                      <p:to>
                                        <p:strVal val="visible"/>
                                      </p:to>
                                    </p:set>
                                    <p:animEffect transition="in" filter="box(in)">
                                      <p:cBhvr>
                                        <p:cTn id="17" dur="500"/>
                                        <p:tgtEl>
                                          <p:spTgt spid="6144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1443">
                                            <p:txEl>
                                              <p:pRg st="6" end="6"/>
                                            </p:txEl>
                                          </p:spTgt>
                                        </p:tgtEl>
                                        <p:attrNameLst>
                                          <p:attrName>style.visibility</p:attrName>
                                        </p:attrNameLst>
                                      </p:cBhvr>
                                      <p:to>
                                        <p:strVal val="visible"/>
                                      </p:to>
                                    </p:set>
                                    <p:animEffect transition="in" filter="box(in)">
                                      <p:cBhvr>
                                        <p:cTn id="22" dur="500"/>
                                        <p:tgtEl>
                                          <p:spTgt spid="6144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61443">
                                            <p:txEl>
                                              <p:pRg st="8" end="8"/>
                                            </p:txEl>
                                          </p:spTgt>
                                        </p:tgtEl>
                                        <p:attrNameLst>
                                          <p:attrName>style.visibility</p:attrName>
                                        </p:attrNameLst>
                                      </p:cBhvr>
                                      <p:to>
                                        <p:strVal val="visible"/>
                                      </p:to>
                                    </p:set>
                                    <p:animEffect transition="in" filter="box(in)">
                                      <p:cBhvr>
                                        <p:cTn id="27" dur="500"/>
                                        <p:tgtEl>
                                          <p:spTgt spid="61443">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1443">
                                            <p:txEl>
                                              <p:pRg st="10" end="10"/>
                                            </p:txEl>
                                          </p:spTgt>
                                        </p:tgtEl>
                                        <p:attrNameLst>
                                          <p:attrName>style.visibility</p:attrName>
                                        </p:attrNameLst>
                                      </p:cBhvr>
                                      <p:to>
                                        <p:strVal val="visible"/>
                                      </p:to>
                                    </p:set>
                                    <p:animEffect transition="in" filter="box(in)">
                                      <p:cBhvr>
                                        <p:cTn id="32" dur="500"/>
                                        <p:tgtEl>
                                          <p:spTgt spid="614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2BE254B-6D95-4B0B-954C-156275BB644B}"/>
              </a:ext>
            </a:extLst>
          </p:cNvPr>
          <p:cNvSpPr>
            <a:spLocks noGrp="1" noChangeArrowheads="1"/>
          </p:cNvSpPr>
          <p:nvPr>
            <p:ph type="title"/>
          </p:nvPr>
        </p:nvSpPr>
        <p:spPr>
          <a:ln>
            <a:solidFill>
              <a:schemeClr val="tx2"/>
            </a:solidFill>
            <a:miter lim="800000"/>
            <a:headEnd/>
            <a:tailEnd/>
          </a:ln>
        </p:spPr>
        <p:txBody>
          <a:bodyPr/>
          <a:lstStyle/>
          <a:p>
            <a:pPr algn="ctr" eaLnBrk="1" hangingPunct="1"/>
            <a:r>
              <a:rPr lang="nl-NL" altLang="nl-NL"/>
              <a:t> Voedingsstoffen</a:t>
            </a:r>
          </a:p>
        </p:txBody>
      </p:sp>
      <p:sp>
        <p:nvSpPr>
          <p:cNvPr id="63491" name="Rectangle 3">
            <a:extLst>
              <a:ext uri="{FF2B5EF4-FFF2-40B4-BE49-F238E27FC236}">
                <a16:creationId xmlns:a16="http://schemas.microsoft.com/office/drawing/2014/main" id="{EF53DC6B-4D70-4AE6-8229-DC4BD5178467}"/>
              </a:ext>
            </a:extLst>
          </p:cNvPr>
          <p:cNvSpPr>
            <a:spLocks noGrp="1" noChangeArrowheads="1"/>
          </p:cNvSpPr>
          <p:nvPr>
            <p:ph type="body" sz="half" idx="1"/>
          </p:nvPr>
        </p:nvSpPr>
        <p:spPr>
          <a:xfrm>
            <a:off x="971550" y="1827213"/>
            <a:ext cx="4464050" cy="4114800"/>
          </a:xfrm>
        </p:spPr>
        <p:txBody>
          <a:bodyPr/>
          <a:lstStyle/>
          <a:p>
            <a:pPr algn="ctr" eaLnBrk="1" hangingPunct="1">
              <a:lnSpc>
                <a:spcPct val="80000"/>
              </a:lnSpc>
              <a:buClrTx/>
              <a:buFontTx/>
              <a:buNone/>
            </a:pPr>
            <a:r>
              <a:rPr lang="nl-NL" altLang="nl-NL" sz="2800" u="sng">
                <a:solidFill>
                  <a:schemeClr val="accent1"/>
                </a:solidFill>
                <a:sym typeface="Wingdings" panose="05000000000000000000" pitchFamily="2" charset="2"/>
              </a:rPr>
              <a:t>Mineralen</a:t>
            </a:r>
          </a:p>
          <a:p>
            <a:pPr eaLnBrk="1" hangingPunct="1">
              <a:lnSpc>
                <a:spcPct val="80000"/>
              </a:lnSpc>
              <a:buClrTx/>
              <a:buFontTx/>
              <a:buNone/>
            </a:pPr>
            <a:endParaRPr lang="nl-NL" altLang="nl-NL" sz="1600" u="sng">
              <a:solidFill>
                <a:schemeClr val="accent1"/>
              </a:solidFill>
              <a:sym typeface="Wingdings" panose="05000000000000000000" pitchFamily="2" charset="2"/>
            </a:endParaRPr>
          </a:p>
          <a:p>
            <a:pPr eaLnBrk="1" hangingPunct="1">
              <a:lnSpc>
                <a:spcPct val="80000"/>
              </a:lnSpc>
              <a:buClrTx/>
              <a:buFontTx/>
              <a:buChar char="-"/>
            </a:pPr>
            <a:r>
              <a:rPr lang="nl-NL" altLang="nl-NL" sz="2400">
                <a:solidFill>
                  <a:schemeClr val="tx2"/>
                </a:solidFill>
                <a:sym typeface="Wingdings" panose="05000000000000000000" pitchFamily="2" charset="2"/>
              </a:rPr>
              <a:t>Kleine hoeveelheden nodig</a:t>
            </a:r>
          </a:p>
          <a:p>
            <a:pPr eaLnBrk="1" hangingPunct="1">
              <a:lnSpc>
                <a:spcPct val="80000"/>
              </a:lnSpc>
              <a:buClrTx/>
              <a:buFontTx/>
              <a:buNone/>
            </a:pPr>
            <a:endParaRPr lang="nl-NL" altLang="nl-NL" sz="1600">
              <a:solidFill>
                <a:schemeClr val="tx2"/>
              </a:solidFill>
              <a:sym typeface="Wingdings" panose="05000000000000000000" pitchFamily="2" charset="2"/>
            </a:endParaRPr>
          </a:p>
          <a:p>
            <a:pPr eaLnBrk="1" hangingPunct="1">
              <a:lnSpc>
                <a:spcPct val="80000"/>
              </a:lnSpc>
              <a:buClrTx/>
              <a:buFontTx/>
              <a:buChar char="-"/>
            </a:pPr>
            <a:r>
              <a:rPr lang="nl-NL" altLang="nl-NL" sz="2400">
                <a:solidFill>
                  <a:schemeClr val="tx2"/>
                </a:solidFill>
                <a:sym typeface="Wingdings" panose="05000000000000000000" pitchFamily="2" charset="2"/>
              </a:rPr>
              <a:t>Bouwstof</a:t>
            </a:r>
          </a:p>
          <a:p>
            <a:pPr eaLnBrk="1" hangingPunct="1">
              <a:lnSpc>
                <a:spcPct val="80000"/>
              </a:lnSpc>
              <a:buClrTx/>
              <a:buFontTx/>
              <a:buNone/>
            </a:pPr>
            <a:endParaRPr lang="nl-NL" altLang="nl-NL" sz="1600">
              <a:solidFill>
                <a:schemeClr val="tx2"/>
              </a:solidFill>
              <a:sym typeface="Wingdings" panose="05000000000000000000" pitchFamily="2" charset="2"/>
            </a:endParaRPr>
          </a:p>
          <a:p>
            <a:pPr lvl="1" eaLnBrk="1" hangingPunct="1">
              <a:lnSpc>
                <a:spcPct val="80000"/>
              </a:lnSpc>
              <a:buClrTx/>
              <a:buFontTx/>
              <a:buChar char="-"/>
            </a:pPr>
            <a:r>
              <a:rPr lang="nl-NL" altLang="nl-NL" sz="2400">
                <a:solidFill>
                  <a:schemeClr val="tx2"/>
                </a:solidFill>
                <a:sym typeface="Wingdings" panose="05000000000000000000" pitchFamily="2" charset="2"/>
              </a:rPr>
              <a:t>Calcium (botten)</a:t>
            </a:r>
          </a:p>
          <a:p>
            <a:pPr lvl="1" eaLnBrk="1" hangingPunct="1">
              <a:lnSpc>
                <a:spcPct val="80000"/>
              </a:lnSpc>
              <a:buClrTx/>
              <a:buFontTx/>
              <a:buNone/>
            </a:pPr>
            <a:endParaRPr lang="nl-NL" altLang="nl-NL" sz="2400">
              <a:solidFill>
                <a:schemeClr val="tx2"/>
              </a:solidFill>
              <a:sym typeface="Wingdings" panose="05000000000000000000" pitchFamily="2" charset="2"/>
            </a:endParaRPr>
          </a:p>
          <a:p>
            <a:pPr lvl="1" eaLnBrk="1" hangingPunct="1">
              <a:lnSpc>
                <a:spcPct val="80000"/>
              </a:lnSpc>
              <a:buClrTx/>
              <a:buFontTx/>
              <a:buChar char="-"/>
            </a:pPr>
            <a:r>
              <a:rPr lang="nl-NL" altLang="nl-NL" sz="2400">
                <a:solidFill>
                  <a:schemeClr val="tx2"/>
                </a:solidFill>
                <a:sym typeface="Wingdings" panose="05000000000000000000" pitchFamily="2" charset="2"/>
              </a:rPr>
              <a:t>IJzer (bloed)</a:t>
            </a:r>
          </a:p>
          <a:p>
            <a:pPr lvl="1" eaLnBrk="1" hangingPunct="1">
              <a:lnSpc>
                <a:spcPct val="80000"/>
              </a:lnSpc>
              <a:buClrTx/>
              <a:buFontTx/>
              <a:buNone/>
            </a:pPr>
            <a:endParaRPr lang="nl-NL" altLang="nl-NL" sz="2400">
              <a:solidFill>
                <a:schemeClr val="tx2"/>
              </a:solidFill>
              <a:sym typeface="Wingdings" panose="05000000000000000000" pitchFamily="2" charset="2"/>
            </a:endParaRPr>
          </a:p>
          <a:p>
            <a:pPr lvl="1" eaLnBrk="1" hangingPunct="1">
              <a:lnSpc>
                <a:spcPct val="80000"/>
              </a:lnSpc>
              <a:buClrTx/>
              <a:buFontTx/>
              <a:buChar char="-"/>
            </a:pPr>
            <a:r>
              <a:rPr lang="nl-NL" altLang="nl-NL" sz="2400">
                <a:solidFill>
                  <a:schemeClr val="tx2"/>
                </a:solidFill>
                <a:sym typeface="Wingdings" panose="05000000000000000000" pitchFamily="2" charset="2"/>
              </a:rPr>
              <a:t>Fluor (tanden)</a:t>
            </a:r>
          </a:p>
          <a:p>
            <a:pPr eaLnBrk="1" hangingPunct="1">
              <a:lnSpc>
                <a:spcPct val="80000"/>
              </a:lnSpc>
              <a:buClrTx/>
              <a:buFontTx/>
              <a:buChar char="-"/>
            </a:pPr>
            <a:endParaRPr lang="nl-NL" altLang="nl-NL" sz="2400">
              <a:solidFill>
                <a:schemeClr val="tx2"/>
              </a:solidFill>
              <a:sym typeface="Wingdings" panose="05000000000000000000" pitchFamily="2" charset="2"/>
            </a:endParaRPr>
          </a:p>
          <a:p>
            <a:pPr eaLnBrk="1" hangingPunct="1">
              <a:lnSpc>
                <a:spcPct val="80000"/>
              </a:lnSpc>
              <a:buClrTx/>
              <a:buFontTx/>
              <a:buChar char="-"/>
            </a:pPr>
            <a:endParaRPr lang="nl-NL" altLang="nl-NL" sz="2000">
              <a:solidFill>
                <a:schemeClr val="tx2"/>
              </a:solidFill>
              <a:sym typeface="Wingdings" panose="05000000000000000000" pitchFamily="2" charset="2"/>
            </a:endParaRPr>
          </a:p>
          <a:p>
            <a:pPr eaLnBrk="1" hangingPunct="1">
              <a:lnSpc>
                <a:spcPct val="80000"/>
              </a:lnSpc>
              <a:buClrTx/>
              <a:buFontTx/>
              <a:buChar char="-"/>
            </a:pPr>
            <a:endParaRPr lang="nl-NL" altLang="nl-NL" sz="2000">
              <a:solidFill>
                <a:schemeClr val="tx2"/>
              </a:solidFill>
              <a:sym typeface="Wingdings" panose="05000000000000000000" pitchFamily="2" charset="2"/>
            </a:endParaRPr>
          </a:p>
          <a:p>
            <a:pPr eaLnBrk="1" hangingPunct="1">
              <a:lnSpc>
                <a:spcPct val="80000"/>
              </a:lnSpc>
              <a:buClrTx/>
              <a:buFontTx/>
              <a:buNone/>
            </a:pPr>
            <a:endParaRPr lang="nl-NL" altLang="nl-NL" sz="2000">
              <a:solidFill>
                <a:schemeClr val="tx2"/>
              </a:solidFill>
              <a:sym typeface="Wingdings" panose="05000000000000000000" pitchFamily="2" charset="2"/>
            </a:endParaRPr>
          </a:p>
          <a:p>
            <a:pPr eaLnBrk="1" hangingPunct="1">
              <a:lnSpc>
                <a:spcPct val="80000"/>
              </a:lnSpc>
              <a:buClrTx/>
              <a:buFontTx/>
              <a:buNone/>
            </a:pPr>
            <a:r>
              <a:rPr lang="nl-NL" altLang="nl-NL" sz="2000">
                <a:solidFill>
                  <a:schemeClr val="tx2"/>
                </a:solidFill>
                <a:sym typeface="Wingdings" panose="05000000000000000000" pitchFamily="2" charset="2"/>
              </a:rPr>
              <a:t>  	</a:t>
            </a:r>
          </a:p>
          <a:p>
            <a:pPr eaLnBrk="1" hangingPunct="1">
              <a:lnSpc>
                <a:spcPct val="80000"/>
              </a:lnSpc>
              <a:buClrTx/>
              <a:buFontTx/>
              <a:buNone/>
            </a:pPr>
            <a:endParaRPr lang="nl-NL" altLang="nl-NL" sz="1600">
              <a:solidFill>
                <a:schemeClr val="tx2"/>
              </a:solidFill>
              <a:sym typeface="Wingdings" panose="05000000000000000000" pitchFamily="2" charset="2"/>
            </a:endParaRPr>
          </a:p>
          <a:p>
            <a:pPr algn="ctr" eaLnBrk="1" hangingPunct="1">
              <a:lnSpc>
                <a:spcPct val="80000"/>
              </a:lnSpc>
              <a:buClrTx/>
              <a:buFontTx/>
              <a:buNone/>
            </a:pPr>
            <a:endParaRPr lang="nl-NL" altLang="nl-NL" sz="500">
              <a:solidFill>
                <a:schemeClr val="tx2"/>
              </a:solidFill>
              <a:sym typeface="Wingdings" panose="05000000000000000000" pitchFamily="2" charset="2"/>
            </a:endParaRPr>
          </a:p>
          <a:p>
            <a:pPr algn="ctr" eaLnBrk="1" hangingPunct="1">
              <a:lnSpc>
                <a:spcPct val="80000"/>
              </a:lnSpc>
              <a:buClrTx/>
              <a:buFontTx/>
              <a:buNone/>
            </a:pPr>
            <a:r>
              <a:rPr lang="nl-NL" altLang="nl-NL" sz="600">
                <a:solidFill>
                  <a:schemeClr val="tx2"/>
                </a:solidFill>
                <a:sym typeface="Wingdings" panose="05000000000000000000" pitchFamily="2" charset="2"/>
              </a:rPr>
              <a:t>	</a:t>
            </a:r>
            <a:endParaRPr lang="nl-NL" altLang="nl-NL" sz="600">
              <a:solidFill>
                <a:schemeClr val="tx2"/>
              </a:solidFill>
            </a:endParaRPr>
          </a:p>
        </p:txBody>
      </p:sp>
      <p:pic>
        <p:nvPicPr>
          <p:cNvPr id="63492" name="Picture 4" descr="tanden">
            <a:extLst>
              <a:ext uri="{FF2B5EF4-FFF2-40B4-BE49-F238E27FC236}">
                <a16:creationId xmlns:a16="http://schemas.microsoft.com/office/drawing/2014/main" id="{3ADDCAEE-8EF8-4668-B134-E1C3ABFDA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1700213"/>
            <a:ext cx="2081213"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descr="bloedsomloop man">
            <a:extLst>
              <a:ext uri="{FF2B5EF4-FFF2-40B4-BE49-F238E27FC236}">
                <a16:creationId xmlns:a16="http://schemas.microsoft.com/office/drawing/2014/main" id="{F0C2C6D2-32E7-4E4C-ADDB-BB82E7649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3213100"/>
            <a:ext cx="13906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box(in)">
                                      <p:cBhvr>
                                        <p:cTn id="7" dur="5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3491">
                                            <p:txEl>
                                              <p:pRg st="2" end="2"/>
                                            </p:txEl>
                                          </p:spTgt>
                                        </p:tgtEl>
                                        <p:attrNameLst>
                                          <p:attrName>style.visibility</p:attrName>
                                        </p:attrNameLst>
                                      </p:cBhvr>
                                      <p:to>
                                        <p:strVal val="visible"/>
                                      </p:to>
                                    </p:set>
                                    <p:animEffect transition="in" filter="box(in)">
                                      <p:cBhvr>
                                        <p:cTn id="12" dur="500"/>
                                        <p:tgtEl>
                                          <p:spTgt spid="634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3491">
                                            <p:txEl>
                                              <p:pRg st="4" end="4"/>
                                            </p:txEl>
                                          </p:spTgt>
                                        </p:tgtEl>
                                        <p:attrNameLst>
                                          <p:attrName>style.visibility</p:attrName>
                                        </p:attrNameLst>
                                      </p:cBhvr>
                                      <p:to>
                                        <p:strVal val="visible"/>
                                      </p:to>
                                    </p:set>
                                    <p:animEffect transition="in" filter="box(in)">
                                      <p:cBhvr>
                                        <p:cTn id="17" dur="500"/>
                                        <p:tgtEl>
                                          <p:spTgt spid="6349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63491">
                                            <p:txEl>
                                              <p:pRg st="6" end="6"/>
                                            </p:txEl>
                                          </p:spTgt>
                                        </p:tgtEl>
                                        <p:attrNameLst>
                                          <p:attrName>style.visibility</p:attrName>
                                        </p:attrNameLst>
                                      </p:cBhvr>
                                      <p:to>
                                        <p:strVal val="visible"/>
                                      </p:to>
                                    </p:set>
                                    <p:anim calcmode="lin" valueType="num">
                                      <p:cBhvr additive="base">
                                        <p:cTn id="22" dur="500" fill="hold"/>
                                        <p:tgtEl>
                                          <p:spTgt spid="63491">
                                            <p:txEl>
                                              <p:pRg st="6" end="6"/>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349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63491">
                                            <p:txEl>
                                              <p:pRg st="8" end="8"/>
                                            </p:txEl>
                                          </p:spTgt>
                                        </p:tgtEl>
                                        <p:attrNameLst>
                                          <p:attrName>style.visibility</p:attrName>
                                        </p:attrNameLst>
                                      </p:cBhvr>
                                      <p:to>
                                        <p:strVal val="visible"/>
                                      </p:to>
                                    </p:set>
                                    <p:anim calcmode="lin" valueType="num">
                                      <p:cBhvr additive="base">
                                        <p:cTn id="28" dur="500" fill="hold"/>
                                        <p:tgtEl>
                                          <p:spTgt spid="63491">
                                            <p:txEl>
                                              <p:pRg st="8" end="8"/>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6349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63493"/>
                                        </p:tgtEl>
                                        <p:attrNameLst>
                                          <p:attrName>style.visibility</p:attrName>
                                        </p:attrNameLst>
                                      </p:cBhvr>
                                      <p:to>
                                        <p:strVal val="visible"/>
                                      </p:to>
                                    </p:set>
                                    <p:anim calcmode="lin" valueType="num">
                                      <p:cBhvr additive="base">
                                        <p:cTn id="34" dur="500" fill="hold"/>
                                        <p:tgtEl>
                                          <p:spTgt spid="63493"/>
                                        </p:tgtEl>
                                        <p:attrNameLst>
                                          <p:attrName>ppt_x</p:attrName>
                                        </p:attrNameLst>
                                      </p:cBhvr>
                                      <p:tavLst>
                                        <p:tav tm="0">
                                          <p:val>
                                            <p:strVal val="#ppt_x"/>
                                          </p:val>
                                        </p:tav>
                                        <p:tav tm="100000">
                                          <p:val>
                                            <p:strVal val="#ppt_x"/>
                                          </p:val>
                                        </p:tav>
                                      </p:tavLst>
                                    </p:anim>
                                    <p:anim calcmode="lin" valueType="num">
                                      <p:cBhvr additive="base">
                                        <p:cTn id="35" dur="500" fill="hold"/>
                                        <p:tgtEl>
                                          <p:spTgt spid="63493"/>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63491">
                                            <p:txEl>
                                              <p:pRg st="10" end="10"/>
                                            </p:txEl>
                                          </p:spTgt>
                                        </p:tgtEl>
                                        <p:attrNameLst>
                                          <p:attrName>style.visibility</p:attrName>
                                        </p:attrNameLst>
                                      </p:cBhvr>
                                      <p:to>
                                        <p:strVal val="visible"/>
                                      </p:to>
                                    </p:set>
                                    <p:anim calcmode="lin" valueType="num">
                                      <p:cBhvr additive="base">
                                        <p:cTn id="40" dur="500" fill="hold"/>
                                        <p:tgtEl>
                                          <p:spTgt spid="63491">
                                            <p:txEl>
                                              <p:pRg st="10" end="1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349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nodeType="clickEffect">
                                  <p:stCondLst>
                                    <p:cond delay="0"/>
                                  </p:stCondLst>
                                  <p:childTnLst>
                                    <p:set>
                                      <p:cBhvr>
                                        <p:cTn id="45" dur="1" fill="hold">
                                          <p:stCondLst>
                                            <p:cond delay="0"/>
                                          </p:stCondLst>
                                        </p:cTn>
                                        <p:tgtEl>
                                          <p:spTgt spid="63492"/>
                                        </p:tgtEl>
                                        <p:attrNameLst>
                                          <p:attrName>style.visibility</p:attrName>
                                        </p:attrNameLst>
                                      </p:cBhvr>
                                      <p:to>
                                        <p:strVal val="visible"/>
                                      </p:to>
                                    </p:set>
                                    <p:anim calcmode="lin" valueType="num">
                                      <p:cBhvr additive="base">
                                        <p:cTn id="46" dur="500" fill="hold"/>
                                        <p:tgtEl>
                                          <p:spTgt spid="63492"/>
                                        </p:tgtEl>
                                        <p:attrNameLst>
                                          <p:attrName>ppt_x</p:attrName>
                                        </p:attrNameLst>
                                      </p:cBhvr>
                                      <p:tavLst>
                                        <p:tav tm="0">
                                          <p:val>
                                            <p:strVal val="1+#ppt_w/2"/>
                                          </p:val>
                                        </p:tav>
                                        <p:tav tm="100000">
                                          <p:val>
                                            <p:strVal val="#ppt_x"/>
                                          </p:val>
                                        </p:tav>
                                      </p:tavLst>
                                    </p:anim>
                                    <p:anim calcmode="lin" valueType="num">
                                      <p:cBhvr additive="base">
                                        <p:cTn id="47" dur="500" fill="hold"/>
                                        <p:tgtEl>
                                          <p:spTgt spid="634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CD4842F-BD63-44C5-BB2C-59D77B8DDFE3}"/>
              </a:ext>
            </a:extLst>
          </p:cNvPr>
          <p:cNvSpPr>
            <a:spLocks noGrp="1" noChangeArrowheads="1"/>
          </p:cNvSpPr>
          <p:nvPr>
            <p:ph type="title"/>
          </p:nvPr>
        </p:nvSpPr>
        <p:spPr>
          <a:ln>
            <a:solidFill>
              <a:schemeClr val="tx2"/>
            </a:solidFill>
            <a:miter lim="800000"/>
            <a:headEnd/>
            <a:tailEnd/>
          </a:ln>
        </p:spPr>
        <p:txBody>
          <a:bodyPr/>
          <a:lstStyle/>
          <a:p>
            <a:pPr algn="ctr" eaLnBrk="1" hangingPunct="1"/>
            <a:r>
              <a:rPr lang="nl-NL" altLang="nl-NL"/>
              <a:t> Voedingsstoffen</a:t>
            </a:r>
          </a:p>
        </p:txBody>
      </p:sp>
      <p:sp>
        <p:nvSpPr>
          <p:cNvPr id="64515" name="Rectangle 3">
            <a:extLst>
              <a:ext uri="{FF2B5EF4-FFF2-40B4-BE49-F238E27FC236}">
                <a16:creationId xmlns:a16="http://schemas.microsoft.com/office/drawing/2014/main" id="{13D43AF5-9FDE-4927-96AF-7DEAB2C9ECBB}"/>
              </a:ext>
            </a:extLst>
          </p:cNvPr>
          <p:cNvSpPr>
            <a:spLocks noGrp="1" noChangeArrowheads="1"/>
          </p:cNvSpPr>
          <p:nvPr>
            <p:ph type="body" sz="half" idx="1"/>
          </p:nvPr>
        </p:nvSpPr>
        <p:spPr>
          <a:xfrm>
            <a:off x="1370013" y="1827213"/>
            <a:ext cx="4281487" cy="4114800"/>
          </a:xfrm>
        </p:spPr>
        <p:txBody>
          <a:bodyPr/>
          <a:lstStyle/>
          <a:p>
            <a:pPr algn="ctr" eaLnBrk="1" hangingPunct="1">
              <a:lnSpc>
                <a:spcPct val="80000"/>
              </a:lnSpc>
              <a:buClrTx/>
              <a:buFontTx/>
              <a:buNone/>
            </a:pPr>
            <a:r>
              <a:rPr lang="nl-NL" altLang="nl-NL" sz="2800" u="sng">
                <a:solidFill>
                  <a:schemeClr val="accent1"/>
                </a:solidFill>
                <a:sym typeface="Wingdings" panose="05000000000000000000" pitchFamily="2" charset="2"/>
              </a:rPr>
              <a:t>Water</a:t>
            </a:r>
          </a:p>
          <a:p>
            <a:pPr eaLnBrk="1" hangingPunct="1">
              <a:lnSpc>
                <a:spcPct val="80000"/>
              </a:lnSpc>
              <a:buClrTx/>
              <a:buFontTx/>
              <a:buNone/>
            </a:pPr>
            <a:endParaRPr lang="nl-NL" altLang="nl-NL" sz="2800" u="sng">
              <a:solidFill>
                <a:schemeClr val="accent1"/>
              </a:solidFill>
              <a:sym typeface="Wingdings" panose="05000000000000000000" pitchFamily="2" charset="2"/>
            </a:endParaRPr>
          </a:p>
          <a:p>
            <a:pPr eaLnBrk="1" hangingPunct="1">
              <a:lnSpc>
                <a:spcPct val="80000"/>
              </a:lnSpc>
              <a:buClrTx/>
              <a:buFontTx/>
              <a:buChar char="-"/>
            </a:pPr>
            <a:r>
              <a:rPr lang="nl-NL" altLang="nl-NL" sz="2400">
                <a:solidFill>
                  <a:schemeClr val="tx2"/>
                </a:solidFill>
                <a:sym typeface="Wingdings" panose="05000000000000000000" pitchFamily="2" charset="2"/>
              </a:rPr>
              <a:t>Oplosmiddel allerlei stoffen</a:t>
            </a:r>
          </a:p>
          <a:p>
            <a:pPr eaLnBrk="1" hangingPunct="1">
              <a:lnSpc>
                <a:spcPct val="80000"/>
              </a:lnSpc>
              <a:buClrTx/>
              <a:buFontTx/>
              <a:buNone/>
            </a:pPr>
            <a:endParaRPr lang="nl-NL" altLang="nl-NL" sz="1600">
              <a:solidFill>
                <a:schemeClr val="tx2"/>
              </a:solidFill>
              <a:sym typeface="Wingdings" panose="05000000000000000000" pitchFamily="2" charset="2"/>
            </a:endParaRPr>
          </a:p>
          <a:p>
            <a:pPr eaLnBrk="1" hangingPunct="1">
              <a:lnSpc>
                <a:spcPct val="80000"/>
              </a:lnSpc>
              <a:buClrTx/>
              <a:buFontTx/>
              <a:buChar char="-"/>
            </a:pPr>
            <a:r>
              <a:rPr lang="nl-NL" altLang="nl-NL" sz="2400">
                <a:solidFill>
                  <a:schemeClr val="tx2"/>
                </a:solidFill>
                <a:sym typeface="Wingdings" panose="05000000000000000000" pitchFamily="2" charset="2"/>
              </a:rPr>
              <a:t>Afvoer afvalstoffen</a:t>
            </a:r>
          </a:p>
          <a:p>
            <a:pPr eaLnBrk="1" hangingPunct="1">
              <a:lnSpc>
                <a:spcPct val="80000"/>
              </a:lnSpc>
              <a:buClrTx/>
              <a:buFontTx/>
              <a:buNone/>
            </a:pPr>
            <a:endParaRPr lang="nl-NL" altLang="nl-NL" sz="1600">
              <a:solidFill>
                <a:schemeClr val="tx2"/>
              </a:solidFill>
              <a:sym typeface="Wingdings" panose="05000000000000000000" pitchFamily="2" charset="2"/>
            </a:endParaRPr>
          </a:p>
          <a:p>
            <a:pPr eaLnBrk="1" hangingPunct="1">
              <a:lnSpc>
                <a:spcPct val="80000"/>
              </a:lnSpc>
              <a:buClrTx/>
              <a:buFontTx/>
              <a:buChar char="-"/>
            </a:pPr>
            <a:r>
              <a:rPr lang="nl-NL" altLang="nl-NL" sz="2400">
                <a:solidFill>
                  <a:schemeClr val="tx2"/>
                </a:solidFill>
                <a:sym typeface="Wingdings" panose="05000000000000000000" pitchFamily="2" charset="2"/>
              </a:rPr>
              <a:t>Regelt lichaamstemperatuur</a:t>
            </a:r>
          </a:p>
          <a:p>
            <a:pPr eaLnBrk="1" hangingPunct="1">
              <a:lnSpc>
                <a:spcPct val="80000"/>
              </a:lnSpc>
              <a:buClrTx/>
              <a:buFontTx/>
              <a:buChar char="-"/>
            </a:pPr>
            <a:endParaRPr lang="nl-NL" altLang="nl-NL" sz="2400">
              <a:solidFill>
                <a:schemeClr val="tx2"/>
              </a:solidFill>
              <a:sym typeface="Wingdings" panose="05000000000000000000" pitchFamily="2" charset="2"/>
            </a:endParaRPr>
          </a:p>
          <a:p>
            <a:pPr eaLnBrk="1" hangingPunct="1">
              <a:lnSpc>
                <a:spcPct val="80000"/>
              </a:lnSpc>
              <a:buClrTx/>
              <a:buFontTx/>
              <a:buChar char="-"/>
            </a:pPr>
            <a:endParaRPr lang="nl-NL" altLang="nl-NL" sz="1400">
              <a:solidFill>
                <a:schemeClr val="tx2"/>
              </a:solidFill>
              <a:sym typeface="Wingdings" panose="05000000000000000000" pitchFamily="2" charset="2"/>
            </a:endParaRPr>
          </a:p>
          <a:p>
            <a:pPr eaLnBrk="1" hangingPunct="1">
              <a:lnSpc>
                <a:spcPct val="80000"/>
              </a:lnSpc>
              <a:buClrTx/>
              <a:buFontTx/>
              <a:buNone/>
            </a:pPr>
            <a:endParaRPr lang="nl-NL" altLang="nl-NL" sz="1400">
              <a:solidFill>
                <a:schemeClr val="tx2"/>
              </a:solidFill>
              <a:sym typeface="Wingdings" panose="05000000000000000000" pitchFamily="2" charset="2"/>
            </a:endParaRPr>
          </a:p>
          <a:p>
            <a:pPr eaLnBrk="1" hangingPunct="1">
              <a:lnSpc>
                <a:spcPct val="80000"/>
              </a:lnSpc>
              <a:buClrTx/>
              <a:buFontTx/>
              <a:buNone/>
            </a:pPr>
            <a:r>
              <a:rPr lang="nl-NL" altLang="nl-NL" sz="1400">
                <a:solidFill>
                  <a:schemeClr val="tx2"/>
                </a:solidFill>
                <a:sym typeface="Wingdings" panose="05000000000000000000" pitchFamily="2" charset="2"/>
              </a:rPr>
              <a:t>  	</a:t>
            </a:r>
          </a:p>
          <a:p>
            <a:pPr eaLnBrk="1" hangingPunct="1">
              <a:lnSpc>
                <a:spcPct val="80000"/>
              </a:lnSpc>
              <a:buClrTx/>
              <a:buFontTx/>
              <a:buNone/>
            </a:pPr>
            <a:endParaRPr lang="nl-NL" altLang="nl-NL" sz="1000">
              <a:solidFill>
                <a:schemeClr val="tx2"/>
              </a:solidFill>
              <a:sym typeface="Wingdings" panose="05000000000000000000" pitchFamily="2" charset="2"/>
            </a:endParaRPr>
          </a:p>
          <a:p>
            <a:pPr algn="ctr" eaLnBrk="1" hangingPunct="1">
              <a:lnSpc>
                <a:spcPct val="80000"/>
              </a:lnSpc>
              <a:buClrTx/>
              <a:buFontTx/>
              <a:buNone/>
            </a:pPr>
            <a:endParaRPr lang="nl-NL" altLang="nl-NL" sz="400">
              <a:solidFill>
                <a:schemeClr val="tx2"/>
              </a:solidFill>
              <a:sym typeface="Wingdings" panose="05000000000000000000" pitchFamily="2" charset="2"/>
            </a:endParaRPr>
          </a:p>
          <a:p>
            <a:pPr algn="ctr" eaLnBrk="1" hangingPunct="1">
              <a:lnSpc>
                <a:spcPct val="80000"/>
              </a:lnSpc>
              <a:buClrTx/>
              <a:buFontTx/>
              <a:buNone/>
            </a:pPr>
            <a:endParaRPr lang="nl-NL" altLang="nl-NL" sz="400">
              <a:solidFill>
                <a:schemeClr val="tx2"/>
              </a:solidFill>
            </a:endParaRPr>
          </a:p>
        </p:txBody>
      </p:sp>
      <p:pic>
        <p:nvPicPr>
          <p:cNvPr id="64516" name="Picture 4" descr="glas water">
            <a:extLst>
              <a:ext uri="{FF2B5EF4-FFF2-40B4-BE49-F238E27FC236}">
                <a16:creationId xmlns:a16="http://schemas.microsoft.com/office/drawing/2014/main" id="{8694E5E1-3A27-479C-941C-8ED7BB780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349500"/>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box(in)">
                                      <p:cBhvr>
                                        <p:cTn id="7" dur="5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4516"/>
                                        </p:tgtEl>
                                        <p:attrNameLst>
                                          <p:attrName>style.visibility</p:attrName>
                                        </p:attrNameLst>
                                      </p:cBhvr>
                                      <p:to>
                                        <p:strVal val="visible"/>
                                      </p:to>
                                    </p:set>
                                    <p:animEffect transition="in" filter="checkerboard(across)">
                                      <p:cBhvr>
                                        <p:cTn id="12" dur="500"/>
                                        <p:tgtEl>
                                          <p:spTgt spid="645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box(in)">
                                      <p:cBhvr>
                                        <p:cTn id="17" dur="500"/>
                                        <p:tgtEl>
                                          <p:spTgt spid="645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4515">
                                            <p:txEl>
                                              <p:pRg st="4" end="4"/>
                                            </p:txEl>
                                          </p:spTgt>
                                        </p:tgtEl>
                                        <p:attrNameLst>
                                          <p:attrName>style.visibility</p:attrName>
                                        </p:attrNameLst>
                                      </p:cBhvr>
                                      <p:to>
                                        <p:strVal val="visible"/>
                                      </p:to>
                                    </p:set>
                                    <p:animEffect transition="in" filter="box(in)">
                                      <p:cBhvr>
                                        <p:cTn id="22" dur="500"/>
                                        <p:tgtEl>
                                          <p:spTgt spid="645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64515">
                                            <p:txEl>
                                              <p:pRg st="6" end="6"/>
                                            </p:txEl>
                                          </p:spTgt>
                                        </p:tgtEl>
                                        <p:attrNameLst>
                                          <p:attrName>style.visibility</p:attrName>
                                        </p:attrNameLst>
                                      </p:cBhvr>
                                      <p:to>
                                        <p:strVal val="visible"/>
                                      </p:to>
                                    </p:set>
                                    <p:animEffect transition="in" filter="box(in)">
                                      <p:cBhvr>
                                        <p:cTn id="27" dur="500"/>
                                        <p:tgtEl>
                                          <p:spTgt spid="645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3E4670E-4ED7-4BDC-95DA-BB105B170881}"/>
              </a:ext>
            </a:extLst>
          </p:cNvPr>
          <p:cNvSpPr>
            <a:spLocks noGrp="1" noChangeArrowheads="1"/>
          </p:cNvSpPr>
          <p:nvPr>
            <p:ph type="title"/>
          </p:nvPr>
        </p:nvSpPr>
        <p:spPr>
          <a:ln>
            <a:solidFill>
              <a:schemeClr val="tx2"/>
            </a:solidFill>
            <a:miter lim="800000"/>
            <a:headEnd/>
            <a:tailEnd/>
          </a:ln>
        </p:spPr>
        <p:txBody>
          <a:bodyPr/>
          <a:lstStyle/>
          <a:p>
            <a:pPr algn="ctr" eaLnBrk="1" hangingPunct="1"/>
            <a:r>
              <a:rPr lang="nl-NL" altLang="nl-NL"/>
              <a:t> Voedingsstoffen</a:t>
            </a:r>
          </a:p>
        </p:txBody>
      </p:sp>
      <p:sp>
        <p:nvSpPr>
          <p:cNvPr id="75779" name="Rectangle 3">
            <a:extLst>
              <a:ext uri="{FF2B5EF4-FFF2-40B4-BE49-F238E27FC236}">
                <a16:creationId xmlns:a16="http://schemas.microsoft.com/office/drawing/2014/main" id="{001FEB16-483C-4F58-AF6E-BFEA71BD5AD7}"/>
              </a:ext>
            </a:extLst>
          </p:cNvPr>
          <p:cNvSpPr>
            <a:spLocks noGrp="1" noChangeArrowheads="1"/>
          </p:cNvSpPr>
          <p:nvPr>
            <p:ph type="body" idx="1"/>
          </p:nvPr>
        </p:nvSpPr>
        <p:spPr/>
        <p:txBody>
          <a:bodyPr/>
          <a:lstStyle/>
          <a:p>
            <a:pPr algn="ctr" eaLnBrk="1" hangingPunct="1">
              <a:lnSpc>
                <a:spcPct val="80000"/>
              </a:lnSpc>
              <a:buClrTx/>
              <a:buFontTx/>
              <a:buNone/>
            </a:pPr>
            <a:r>
              <a:rPr lang="nl-NL" altLang="nl-NL" sz="2800" u="sng">
                <a:solidFill>
                  <a:schemeClr val="accent1"/>
                </a:solidFill>
                <a:sym typeface="Wingdings" panose="05000000000000000000" pitchFamily="2" charset="2"/>
              </a:rPr>
              <a:t>Spijsvertering</a:t>
            </a:r>
          </a:p>
          <a:p>
            <a:pPr eaLnBrk="1" hangingPunct="1">
              <a:lnSpc>
                <a:spcPct val="80000"/>
              </a:lnSpc>
              <a:buClrTx/>
              <a:buFontTx/>
              <a:buNone/>
            </a:pPr>
            <a:endParaRPr lang="nl-NL" altLang="nl-NL" sz="2800" u="sng">
              <a:solidFill>
                <a:schemeClr val="accent1"/>
              </a:solidFill>
              <a:sym typeface="Wingdings" panose="05000000000000000000" pitchFamily="2" charset="2"/>
            </a:endParaRPr>
          </a:p>
          <a:p>
            <a:pPr eaLnBrk="1" hangingPunct="1">
              <a:lnSpc>
                <a:spcPct val="80000"/>
              </a:lnSpc>
              <a:buClrTx/>
              <a:buFontTx/>
              <a:buNone/>
            </a:pPr>
            <a:endParaRPr lang="nl-NL" altLang="nl-NL" sz="2400" b="1">
              <a:solidFill>
                <a:schemeClr val="tx2"/>
              </a:solidFill>
              <a:sym typeface="Wingdings" panose="05000000000000000000" pitchFamily="2" charset="2"/>
            </a:endParaRPr>
          </a:p>
          <a:p>
            <a:pPr eaLnBrk="1" hangingPunct="1">
              <a:lnSpc>
                <a:spcPct val="80000"/>
              </a:lnSpc>
              <a:buClrTx/>
              <a:buFontTx/>
              <a:buNone/>
            </a:pPr>
            <a:r>
              <a:rPr lang="nl-NL" altLang="nl-NL" b="1">
                <a:sym typeface="Wingdings" panose="05000000000000000000" pitchFamily="2" charset="2"/>
                <a:hlinkClick r:id="rId2"/>
              </a:rPr>
              <a:t>http://games.voedingscentrum.nl/spijsvertering/despijs.swf</a:t>
            </a:r>
            <a:r>
              <a:rPr lang="nl-NL" altLang="nl-NL">
                <a:sym typeface="Wingdings" panose="05000000000000000000" pitchFamily="2" charset="2"/>
              </a:rPr>
              <a:t> </a:t>
            </a:r>
          </a:p>
          <a:p>
            <a:pPr eaLnBrk="1" hangingPunct="1">
              <a:lnSpc>
                <a:spcPct val="80000"/>
              </a:lnSpc>
              <a:buClrTx/>
              <a:buFontTx/>
              <a:buNone/>
            </a:pPr>
            <a:endParaRPr lang="nl-NL" altLang="nl-NL">
              <a:sym typeface="Wingdings" panose="05000000000000000000" pitchFamily="2" charset="2"/>
            </a:endParaRPr>
          </a:p>
          <a:p>
            <a:pPr eaLnBrk="1" hangingPunct="1">
              <a:lnSpc>
                <a:spcPct val="80000"/>
              </a:lnSpc>
              <a:buClrTx/>
              <a:buFontTx/>
              <a:buNone/>
            </a:pPr>
            <a:endParaRPr lang="nl-NL" altLang="nl-NL" sz="2400" b="1">
              <a:solidFill>
                <a:schemeClr val="tx2"/>
              </a:solidFill>
              <a:sym typeface="Wingdings" panose="05000000000000000000" pitchFamily="2" charset="2"/>
            </a:endParaRPr>
          </a:p>
          <a:p>
            <a:pPr eaLnBrk="1" hangingPunct="1">
              <a:lnSpc>
                <a:spcPct val="80000"/>
              </a:lnSpc>
              <a:buClrTx/>
              <a:buFontTx/>
              <a:buNone/>
            </a:pPr>
            <a:endParaRPr lang="nl-NL" altLang="nl-NL" sz="1600">
              <a:solidFill>
                <a:schemeClr val="tx2"/>
              </a:solidFill>
              <a:sym typeface="Wingdings" panose="05000000000000000000" pitchFamily="2" charset="2"/>
            </a:endParaRPr>
          </a:p>
          <a:p>
            <a:pPr algn="ctr" eaLnBrk="1" hangingPunct="1">
              <a:lnSpc>
                <a:spcPct val="80000"/>
              </a:lnSpc>
              <a:buClrTx/>
              <a:buFontTx/>
              <a:buNone/>
            </a:pPr>
            <a:endParaRPr lang="nl-NL" altLang="nl-NL" sz="500">
              <a:solidFill>
                <a:schemeClr val="tx2"/>
              </a:solidFill>
              <a:sym typeface="Wingdings" panose="05000000000000000000" pitchFamily="2" charset="2"/>
            </a:endParaRPr>
          </a:p>
          <a:p>
            <a:pPr algn="ctr" eaLnBrk="1" hangingPunct="1">
              <a:lnSpc>
                <a:spcPct val="80000"/>
              </a:lnSpc>
              <a:buClrTx/>
              <a:buFontTx/>
              <a:buNone/>
            </a:pPr>
            <a:r>
              <a:rPr lang="nl-NL" altLang="nl-NL" sz="600">
                <a:solidFill>
                  <a:schemeClr val="tx2"/>
                </a:solidFill>
                <a:sym typeface="Wingdings" panose="05000000000000000000" pitchFamily="2" charset="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box(in)">
                                      <p:cBhvr>
                                        <p:cTn id="7" dur="500"/>
                                        <p:tgtEl>
                                          <p:spTgt spid="75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5779">
                                            <p:txEl>
                                              <p:pRg st="3" end="3"/>
                                            </p:txEl>
                                          </p:spTgt>
                                        </p:tgtEl>
                                        <p:attrNameLst>
                                          <p:attrName>style.visibility</p:attrName>
                                        </p:attrNameLst>
                                      </p:cBhvr>
                                      <p:to>
                                        <p:strVal val="visible"/>
                                      </p:to>
                                    </p:set>
                                    <p:animEffect transition="in" filter="box(in)">
                                      <p:cBhvr>
                                        <p:cTn id="12" dur="500"/>
                                        <p:tgtEl>
                                          <p:spTgt spid="757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a:extLst>
              <a:ext uri="{FF2B5EF4-FFF2-40B4-BE49-F238E27FC236}">
                <a16:creationId xmlns:a16="http://schemas.microsoft.com/office/drawing/2014/main" id="{B57B9A9D-BFDA-441B-A7F7-D8B63364B829}"/>
              </a:ext>
            </a:extLst>
          </p:cNvPr>
          <p:cNvSpPr>
            <a:spLocks noGrp="1" noChangeArrowheads="1"/>
          </p:cNvSpPr>
          <p:nvPr>
            <p:ph type="title"/>
          </p:nvPr>
        </p:nvSpPr>
        <p:spPr/>
        <p:txBody>
          <a:bodyPr/>
          <a:lstStyle/>
          <a:p>
            <a:pPr algn="ctr"/>
            <a:r>
              <a:rPr lang="nl-NL" altLang="nl-NL"/>
              <a:t>De schijf van vijf </a:t>
            </a:r>
          </a:p>
        </p:txBody>
      </p:sp>
      <p:pic>
        <p:nvPicPr>
          <p:cNvPr id="35843" name="Tijdelijke aanduiding voor inhoud 2">
            <a:extLst>
              <a:ext uri="{FF2B5EF4-FFF2-40B4-BE49-F238E27FC236}">
                <a16:creationId xmlns:a16="http://schemas.microsoft.com/office/drawing/2014/main" id="{B20EEF03-E6A8-46AC-B857-6FE78F949A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70113" y="1773238"/>
            <a:ext cx="5713412" cy="443865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a:extLst>
              <a:ext uri="{FF2B5EF4-FFF2-40B4-BE49-F238E27FC236}">
                <a16:creationId xmlns:a16="http://schemas.microsoft.com/office/drawing/2014/main" id="{A84D34B0-4BD0-4BCF-9AD8-7C4C621F9A68}"/>
              </a:ext>
            </a:extLst>
          </p:cNvPr>
          <p:cNvSpPr>
            <a:spLocks noGrp="1" noChangeArrowheads="1"/>
          </p:cNvSpPr>
          <p:nvPr>
            <p:ph type="title"/>
          </p:nvPr>
        </p:nvSpPr>
        <p:spPr/>
        <p:txBody>
          <a:bodyPr/>
          <a:lstStyle/>
          <a:p>
            <a:r>
              <a:rPr lang="nl-NL" altLang="nl-NL"/>
              <a:t>Eten volgens de schijf van vijf</a:t>
            </a:r>
          </a:p>
        </p:txBody>
      </p:sp>
      <p:sp>
        <p:nvSpPr>
          <p:cNvPr id="36867" name="Tijdelijke aanduiding voor inhoud 2">
            <a:extLst>
              <a:ext uri="{FF2B5EF4-FFF2-40B4-BE49-F238E27FC236}">
                <a16:creationId xmlns:a16="http://schemas.microsoft.com/office/drawing/2014/main" id="{A639C787-6CEF-4595-8486-38E3D431429B}"/>
              </a:ext>
            </a:extLst>
          </p:cNvPr>
          <p:cNvSpPr>
            <a:spLocks noGrp="1" noChangeArrowheads="1"/>
          </p:cNvSpPr>
          <p:nvPr>
            <p:ph idx="1"/>
          </p:nvPr>
        </p:nvSpPr>
        <p:spPr/>
        <p:txBody>
          <a:bodyPr/>
          <a:lstStyle/>
          <a:p>
            <a:r>
              <a:rPr lang="nl-NL" altLang="nl-NL" sz="2000"/>
              <a:t>Producten die volgens de laatste wetenschappelijke inzichten goed zijn voor je lichaam. </a:t>
            </a:r>
          </a:p>
          <a:p>
            <a:endParaRPr lang="nl-NL" altLang="nl-NL" sz="2000"/>
          </a:p>
          <a:p>
            <a:r>
              <a:rPr lang="nl-NL" altLang="nl-NL" sz="2000"/>
              <a:t>Verkleinen bijv. de kans op hart- en vaatziekten en kanker.</a:t>
            </a:r>
          </a:p>
          <a:p>
            <a:endParaRPr lang="nl-NL" altLang="nl-NL" sz="2000"/>
          </a:p>
          <a:p>
            <a:r>
              <a:rPr lang="nl-NL" altLang="nl-NL" sz="2000"/>
              <a:t>Je krijgt de voedingsstoffen binnen die je nodig hebt.</a:t>
            </a:r>
          </a:p>
          <a:p>
            <a:endParaRPr lang="nl-NL" altLang="nl-NL" sz="2000"/>
          </a:p>
          <a:p>
            <a:r>
              <a:rPr lang="nl-NL" altLang="nl-NL" sz="2000"/>
              <a:t>Helpt ook bij duurzamer eten.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arn(inVertical)">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barn(inVertical)">
                                      <p:cBhvr>
                                        <p:cTn id="12" dur="500"/>
                                        <p:tgtEl>
                                          <p:spTgt spid="368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6867">
                                            <p:txEl>
                                              <p:pRg st="4" end="4"/>
                                            </p:txEl>
                                          </p:spTgt>
                                        </p:tgtEl>
                                        <p:attrNameLst>
                                          <p:attrName>style.visibility</p:attrName>
                                        </p:attrNameLst>
                                      </p:cBhvr>
                                      <p:to>
                                        <p:strVal val="visible"/>
                                      </p:to>
                                    </p:set>
                                    <p:animEffect transition="in" filter="barn(inVertical)">
                                      <p:cBhvr>
                                        <p:cTn id="17" dur="500"/>
                                        <p:tgtEl>
                                          <p:spTgt spid="3686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867">
                                            <p:txEl>
                                              <p:pRg st="6" end="6"/>
                                            </p:txEl>
                                          </p:spTgt>
                                        </p:tgtEl>
                                        <p:attrNameLst>
                                          <p:attrName>style.visibility</p:attrName>
                                        </p:attrNameLst>
                                      </p:cBhvr>
                                      <p:to>
                                        <p:strVal val="visible"/>
                                      </p:to>
                                    </p:set>
                                    <p:animEffect transition="in" filter="barn(inVertical)">
                                      <p:cBhvr>
                                        <p:cTn id="22" dur="500"/>
                                        <p:tgtEl>
                                          <p:spTgt spid="36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0D3BB64B-1D96-435D-A3C4-3C8C93921690}"/>
              </a:ext>
            </a:extLst>
          </p:cNvPr>
          <p:cNvSpPr>
            <a:spLocks noGrp="1" noChangeArrowheads="1"/>
          </p:cNvSpPr>
          <p:nvPr>
            <p:ph type="title"/>
          </p:nvPr>
        </p:nvSpPr>
        <p:spPr/>
        <p:txBody>
          <a:bodyPr/>
          <a:lstStyle/>
          <a:p>
            <a:endParaRPr lang="nl-NL" altLang="nl-NL"/>
          </a:p>
        </p:txBody>
      </p:sp>
      <p:sp>
        <p:nvSpPr>
          <p:cNvPr id="37891" name="Content Placeholder 2">
            <a:extLst>
              <a:ext uri="{FF2B5EF4-FFF2-40B4-BE49-F238E27FC236}">
                <a16:creationId xmlns:a16="http://schemas.microsoft.com/office/drawing/2014/main" id="{C95AD0F6-03B6-4A77-822E-F661585D26D0}"/>
              </a:ext>
            </a:extLst>
          </p:cNvPr>
          <p:cNvSpPr>
            <a:spLocks noGrp="1" noChangeArrowheads="1"/>
          </p:cNvSpPr>
          <p:nvPr>
            <p:ph idx="1"/>
          </p:nvPr>
        </p:nvSpPr>
        <p:spPr/>
        <p:txBody>
          <a:bodyPr/>
          <a:lstStyle/>
          <a:p>
            <a:endParaRPr lang="nl-NL" altLang="nl-NL"/>
          </a:p>
          <a:p>
            <a:r>
              <a:rPr lang="nl-NL" altLang="nl-NL">
                <a:hlinkClick r:id="rId3"/>
              </a:rPr>
              <a:t>https://www.voedingscentrum.nl/nl/gezond-eten-met-de-schijf-van-vijf/de-schijf-van-vijf-in-beeld.aspx</a:t>
            </a:r>
            <a:endParaRPr lang="nl-NL" altLang="nl-NL"/>
          </a:p>
          <a:p>
            <a:endParaRPr lang="nl-NL" altLang="nl-NL"/>
          </a:p>
          <a:p>
            <a:endParaRPr lang="nl-NL" altLang="nl-NL"/>
          </a:p>
          <a:p>
            <a:endParaRPr lang="nl-NL" altLang="nl-NL"/>
          </a:p>
        </p:txBody>
      </p:sp>
      <p:pic>
        <p:nvPicPr>
          <p:cNvPr id="37892" name="Afbeelding 1">
            <a:extLst>
              <a:ext uri="{FF2B5EF4-FFF2-40B4-BE49-F238E27FC236}">
                <a16:creationId xmlns:a16="http://schemas.microsoft.com/office/drawing/2014/main" id="{30D2E75A-E16A-43C0-97D1-FC303F83D5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788" y="3932238"/>
            <a:ext cx="2335212"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jdelijke aanduiding voor inhoud 2">
            <a:extLst>
              <a:ext uri="{FF2B5EF4-FFF2-40B4-BE49-F238E27FC236}">
                <a16:creationId xmlns:a16="http://schemas.microsoft.com/office/drawing/2014/main" id="{8FA81BC9-1FFA-4AF2-92B0-68E24157DEED}"/>
              </a:ext>
            </a:extLst>
          </p:cNvPr>
          <p:cNvSpPr>
            <a:spLocks noGrp="1"/>
          </p:cNvSpPr>
          <p:nvPr>
            <p:ph idx="1"/>
          </p:nvPr>
        </p:nvSpPr>
        <p:spPr>
          <a:xfrm>
            <a:off x="1187450" y="188913"/>
            <a:ext cx="7200900" cy="2487612"/>
          </a:xfrm>
        </p:spPr>
        <p:txBody>
          <a:bodyPr/>
          <a:lstStyle/>
          <a:p>
            <a:pPr>
              <a:defRPr/>
            </a:pPr>
            <a:r>
              <a:rPr lang="nl-NL" altLang="nl-NL" dirty="0"/>
              <a:t>Met de </a:t>
            </a:r>
            <a:r>
              <a:rPr lang="nl-NL" altLang="nl-NL" b="1" dirty="0"/>
              <a:t>groentekalender</a:t>
            </a:r>
            <a:r>
              <a:rPr lang="nl-NL" altLang="nl-NL" dirty="0"/>
              <a:t> van Velt ontdek je per maand van welke groenten je kunt genieten.</a:t>
            </a:r>
          </a:p>
          <a:p>
            <a:pPr marL="0" indent="0">
              <a:buFont typeface="Wingdings" panose="05000000000000000000" pitchFamily="2" charset="2"/>
              <a:buNone/>
              <a:defRPr/>
            </a:pPr>
            <a:endParaRPr lang="nl-NL" altLang="nl-NL" dirty="0"/>
          </a:p>
          <a:p>
            <a:pPr>
              <a:defRPr/>
            </a:pPr>
            <a:r>
              <a:rPr lang="nl-NL" altLang="nl-NL" dirty="0"/>
              <a:t>Milieubewust</a:t>
            </a:r>
          </a:p>
          <a:p>
            <a:pPr>
              <a:defRPr/>
            </a:pPr>
            <a:r>
              <a:rPr lang="nl-NL" altLang="nl-NL" u="sng" dirty="0">
                <a:hlinkClick r:id="rId2"/>
              </a:rPr>
              <a:t>https://groentefruit.milieucentraal.nl/</a:t>
            </a:r>
            <a:endParaRPr lang="nl-NL" altLang="nl-NL" dirty="0"/>
          </a:p>
          <a:p>
            <a:pPr>
              <a:defRPr/>
            </a:pPr>
            <a:endParaRPr lang="nl-NL" altLang="nl-NL" dirty="0"/>
          </a:p>
          <a:p>
            <a:pPr>
              <a:defRPr/>
            </a:pPr>
            <a:endParaRPr lang="nl-NL" altLang="nl-NL" dirty="0"/>
          </a:p>
        </p:txBody>
      </p:sp>
      <p:pic>
        <p:nvPicPr>
          <p:cNvPr id="39939" name="Afbeelding 3">
            <a:extLst>
              <a:ext uri="{FF2B5EF4-FFF2-40B4-BE49-F238E27FC236}">
                <a16:creationId xmlns:a16="http://schemas.microsoft.com/office/drawing/2014/main" id="{64295C7E-5190-4AB5-B4B1-2C760E9AD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573463"/>
            <a:ext cx="3278188"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386B0995-5691-44CC-9D6E-D6531CF73978}"/>
              </a:ext>
            </a:extLst>
          </p:cNvPr>
          <p:cNvSpPr>
            <a:spLocks noGrp="1" noChangeArrowheads="1"/>
          </p:cNvSpPr>
          <p:nvPr>
            <p:ph type="title"/>
          </p:nvPr>
        </p:nvSpPr>
        <p:spPr/>
        <p:txBody>
          <a:bodyPr/>
          <a:lstStyle/>
          <a:p>
            <a:r>
              <a:rPr lang="nl-NL" altLang="nl-NL"/>
              <a:t>Kahoot</a:t>
            </a:r>
          </a:p>
        </p:txBody>
      </p:sp>
      <p:sp>
        <p:nvSpPr>
          <p:cNvPr id="20483" name="Tijdelijke aanduiding voor inhoud 2">
            <a:extLst>
              <a:ext uri="{FF2B5EF4-FFF2-40B4-BE49-F238E27FC236}">
                <a16:creationId xmlns:a16="http://schemas.microsoft.com/office/drawing/2014/main" id="{951E9CF5-AF29-476A-811D-562B7F1A3557}"/>
              </a:ext>
            </a:extLst>
          </p:cNvPr>
          <p:cNvSpPr>
            <a:spLocks noGrp="1" noChangeArrowheads="1"/>
          </p:cNvSpPr>
          <p:nvPr>
            <p:ph idx="1"/>
          </p:nvPr>
        </p:nvSpPr>
        <p:spPr/>
        <p:txBody>
          <a:bodyPr/>
          <a:lstStyle/>
          <a:p>
            <a:r>
              <a:rPr lang="nl-NL" altLang="nl-NL"/>
              <a:t>Voorkennis schijf van vijf n.a.v. huiswerk</a:t>
            </a:r>
          </a:p>
          <a:p>
            <a:endParaRPr lang="nl-NL" altLang="nl-NL"/>
          </a:p>
          <a:p>
            <a:r>
              <a:rPr lang="nl-NL" altLang="nl-NL"/>
              <a:t>Ga naar kahoot.it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a:extLst>
              <a:ext uri="{FF2B5EF4-FFF2-40B4-BE49-F238E27FC236}">
                <a16:creationId xmlns:a16="http://schemas.microsoft.com/office/drawing/2014/main" id="{17753B2D-320F-452C-915A-9A68586F9C6E}"/>
              </a:ext>
            </a:extLst>
          </p:cNvPr>
          <p:cNvSpPr>
            <a:spLocks noGrp="1"/>
          </p:cNvSpPr>
          <p:nvPr>
            <p:ph type="title"/>
          </p:nvPr>
        </p:nvSpPr>
        <p:spPr>
          <a:xfrm>
            <a:off x="234950" y="1052513"/>
            <a:ext cx="7200900" cy="977900"/>
          </a:xfrm>
        </p:spPr>
        <p:txBody>
          <a:bodyPr/>
          <a:lstStyle/>
          <a:p>
            <a:r>
              <a:rPr lang="nl-NL" altLang="nl-NL">
                <a:ln>
                  <a:noFill/>
                </a:ln>
              </a:rPr>
              <a:t>Dagmenu maken</a:t>
            </a:r>
          </a:p>
        </p:txBody>
      </p:sp>
      <p:sp>
        <p:nvSpPr>
          <p:cNvPr id="40963" name="Tijdelijke aanduiding voor inhoud 2">
            <a:extLst>
              <a:ext uri="{FF2B5EF4-FFF2-40B4-BE49-F238E27FC236}">
                <a16:creationId xmlns:a16="http://schemas.microsoft.com/office/drawing/2014/main" id="{C67CF676-CD61-4E53-841B-C75A3884449C}"/>
              </a:ext>
            </a:extLst>
          </p:cNvPr>
          <p:cNvSpPr>
            <a:spLocks noGrp="1"/>
          </p:cNvSpPr>
          <p:nvPr>
            <p:ph idx="1"/>
          </p:nvPr>
        </p:nvSpPr>
        <p:spPr>
          <a:xfrm>
            <a:off x="796925" y="2492375"/>
            <a:ext cx="7319963" cy="2781300"/>
          </a:xfrm>
        </p:spPr>
        <p:txBody>
          <a:bodyPr/>
          <a:lstStyle/>
          <a:p>
            <a:pPr eaLnBrk="1" hangingPunct="1"/>
            <a:r>
              <a:rPr lang="nl-NL" altLang="nl-NL"/>
              <a:t>Een dagmenu is een overzicht van hetgeen iemand zou moeten eten en drinken op een dag om gezond te blijven.</a:t>
            </a:r>
          </a:p>
          <a:p>
            <a:pPr eaLnBrk="1" hangingPunct="1"/>
            <a:r>
              <a:rPr lang="nl-NL" altLang="nl-NL"/>
              <a:t>Uit de </a:t>
            </a:r>
            <a:r>
              <a:rPr lang="nl-NL" altLang="nl-NL" b="1"/>
              <a:t>schijf van 5</a:t>
            </a:r>
          </a:p>
          <a:p>
            <a:pPr eaLnBrk="1" hangingPunct="1"/>
            <a:r>
              <a:rPr lang="nl-NL" altLang="nl-NL"/>
              <a:t>Dit wordt verdeeld over </a:t>
            </a:r>
            <a:r>
              <a:rPr lang="nl-NL" altLang="nl-NL" b="1"/>
              <a:t>3 maaltijdmomenten </a:t>
            </a:r>
            <a:r>
              <a:rPr lang="nl-NL" altLang="nl-NL"/>
              <a:t>(ontbijt, lunch en avondmaaltijd)</a:t>
            </a:r>
            <a:r>
              <a:rPr lang="nl-NL" altLang="nl-NL" b="1"/>
              <a:t> </a:t>
            </a:r>
            <a:r>
              <a:rPr lang="nl-NL" altLang="nl-NL"/>
              <a:t>per dag en max. 3 tussenmaaltijden. </a:t>
            </a:r>
          </a:p>
          <a:p>
            <a:pPr eaLnBrk="1" hangingPunct="1"/>
            <a:r>
              <a:rPr lang="nl-NL" altLang="nl-NL"/>
              <a:t>De hoeveelheden worden ook benoemd, dit is niet altijd in </a:t>
            </a:r>
            <a:r>
              <a:rPr lang="nl-NL" altLang="nl-NL" b="1"/>
              <a:t>grammen</a:t>
            </a:r>
            <a:r>
              <a:rPr lang="nl-NL" altLang="nl-NL"/>
              <a:t> en </a:t>
            </a:r>
            <a:r>
              <a:rPr lang="nl-NL" altLang="nl-NL" b="1"/>
              <a:t>ml</a:t>
            </a:r>
            <a:r>
              <a:rPr lang="nl-NL" altLang="nl-NL"/>
              <a:t> maar kan ook in eenheden als </a:t>
            </a:r>
            <a:r>
              <a:rPr lang="nl-NL" altLang="nl-NL" b="1"/>
              <a:t>kopje</a:t>
            </a:r>
            <a:r>
              <a:rPr lang="nl-NL" altLang="nl-NL"/>
              <a:t>, </a:t>
            </a:r>
            <a:r>
              <a:rPr lang="nl-NL" altLang="nl-NL" b="1"/>
              <a:t>eetlepel</a:t>
            </a:r>
            <a:r>
              <a:rPr lang="nl-NL" altLang="nl-NL"/>
              <a:t> ed. </a:t>
            </a:r>
          </a:p>
          <a:p>
            <a:pPr eaLnBrk="1" hangingPunct="1"/>
            <a:r>
              <a:rPr lang="nl-NL" altLang="nl-NL"/>
              <a:t>In een dagmenu staan voorbeelden van soorten brood bijv. </a:t>
            </a:r>
            <a:r>
              <a:rPr lang="nl-NL" altLang="nl-NL" b="1"/>
              <a:t>bruin</a:t>
            </a:r>
            <a:r>
              <a:rPr lang="nl-NL" altLang="nl-NL"/>
              <a:t> brood, voorbeelden van </a:t>
            </a:r>
            <a:r>
              <a:rPr lang="nl-NL" altLang="nl-NL" b="1"/>
              <a:t>groenten</a:t>
            </a:r>
            <a:r>
              <a:rPr lang="nl-NL" altLang="nl-NL"/>
              <a:t> bijv. bloemkool, voorbeelden van fruit, bijv. een appel, 1 plakje kaas enz</a:t>
            </a:r>
          </a:p>
          <a:p>
            <a:endParaRPr lang="nl-NL" altLang="nl-NL"/>
          </a:p>
        </p:txBody>
      </p:sp>
      <p:pic>
        <p:nvPicPr>
          <p:cNvPr id="40964" name="Afbeelding 1">
            <a:extLst>
              <a:ext uri="{FF2B5EF4-FFF2-40B4-BE49-F238E27FC236}">
                <a16:creationId xmlns:a16="http://schemas.microsoft.com/office/drawing/2014/main" id="{EE1E5836-06D3-47B3-B327-564CBA0E2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5" y="833438"/>
            <a:ext cx="1822450"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a:extLst>
              <a:ext uri="{FF2B5EF4-FFF2-40B4-BE49-F238E27FC236}">
                <a16:creationId xmlns:a16="http://schemas.microsoft.com/office/drawing/2014/main" id="{7572ABF7-FF28-41ED-9A96-D6F8B17C2811}"/>
              </a:ext>
            </a:extLst>
          </p:cNvPr>
          <p:cNvSpPr>
            <a:spLocks noGrp="1"/>
          </p:cNvSpPr>
          <p:nvPr>
            <p:ph type="title"/>
          </p:nvPr>
        </p:nvSpPr>
        <p:spPr/>
        <p:txBody>
          <a:bodyPr/>
          <a:lstStyle/>
          <a:p>
            <a:r>
              <a:rPr lang="nl-NL" altLang="nl-NL">
                <a:ln>
                  <a:noFill/>
                </a:ln>
              </a:rPr>
              <a:t>Weekmenu</a:t>
            </a:r>
          </a:p>
        </p:txBody>
      </p:sp>
      <p:sp>
        <p:nvSpPr>
          <p:cNvPr id="34819" name="Tijdelijke aanduiding voor inhoud 2">
            <a:extLst>
              <a:ext uri="{FF2B5EF4-FFF2-40B4-BE49-F238E27FC236}">
                <a16:creationId xmlns:a16="http://schemas.microsoft.com/office/drawing/2014/main" id="{56E65927-E616-4C99-9B1A-6479501BF264}"/>
              </a:ext>
            </a:extLst>
          </p:cNvPr>
          <p:cNvSpPr>
            <a:spLocks noGrp="1"/>
          </p:cNvSpPr>
          <p:nvPr>
            <p:ph idx="1"/>
          </p:nvPr>
        </p:nvSpPr>
        <p:spPr>
          <a:xfrm>
            <a:off x="655638" y="2408238"/>
            <a:ext cx="7516812" cy="2855912"/>
          </a:xfrm>
        </p:spPr>
        <p:txBody>
          <a:bodyPr/>
          <a:lstStyle/>
          <a:p>
            <a:pPr>
              <a:defRPr/>
            </a:pPr>
            <a:r>
              <a:rPr lang="nl-NL" altLang="nl-NL" dirty="0"/>
              <a:t>Een weekmenu is een overzicht van hetgeen iemand zou moeten eten en drinken in een week om gezond te blijven. Volgens de schijf van vijf </a:t>
            </a:r>
          </a:p>
          <a:p>
            <a:pPr>
              <a:defRPr/>
            </a:pPr>
            <a:r>
              <a:rPr lang="nl-NL" altLang="nl-NL" dirty="0"/>
              <a:t>Over een week</a:t>
            </a:r>
          </a:p>
          <a:p>
            <a:pPr>
              <a:defRPr/>
            </a:pPr>
            <a:r>
              <a:rPr lang="nl-NL" altLang="nl-NL" dirty="0"/>
              <a:t>Ontbijt, lunch, tussendoortjes, avondeten toetjes en drinken. </a:t>
            </a:r>
          </a:p>
          <a:p>
            <a:pPr>
              <a:defRPr/>
            </a:pPr>
            <a:r>
              <a:rPr lang="nl-NL" altLang="nl-NL" dirty="0"/>
              <a:t>Zie dagmenu maar dan voor een week.</a:t>
            </a:r>
          </a:p>
          <a:p>
            <a:pPr>
              <a:defRPr/>
            </a:pPr>
            <a:r>
              <a:rPr lang="nl-NL" altLang="nl-NL" dirty="0"/>
              <a:t>Voorbeeld weekmenu Maandag avondmaaltijd : gekookte aardappel met sperziebonen en gehakbal</a:t>
            </a:r>
          </a:p>
          <a:p>
            <a:pPr marL="0" indent="0">
              <a:buFont typeface="Arial" panose="020B0604020202020204" pitchFamily="34" charset="0"/>
              <a:buNone/>
              <a:defRPr/>
            </a:pPr>
            <a:r>
              <a:rPr lang="nl-NL" altLang="nl-NL" dirty="0"/>
              <a:t>    150 g aardappelen, 30 g sperziebonen en gehakt 100g  </a:t>
            </a:r>
          </a:p>
        </p:txBody>
      </p:sp>
      <p:pic>
        <p:nvPicPr>
          <p:cNvPr id="43012" name="Afbeelding 1">
            <a:extLst>
              <a:ext uri="{FF2B5EF4-FFF2-40B4-BE49-F238E27FC236}">
                <a16:creationId xmlns:a16="http://schemas.microsoft.com/office/drawing/2014/main" id="{E60C9131-47C4-4FF6-AF22-4991C86AD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775" y="2798763"/>
            <a:ext cx="1820863"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A993A816-6837-4C8C-93FD-A11B0B3AC526}"/>
              </a:ext>
            </a:extLst>
          </p:cNvPr>
          <p:cNvSpPr>
            <a:spLocks noGrp="1"/>
          </p:cNvSpPr>
          <p:nvPr>
            <p:ph type="title"/>
          </p:nvPr>
        </p:nvSpPr>
        <p:spPr/>
        <p:txBody>
          <a:bodyPr/>
          <a:lstStyle/>
          <a:p>
            <a:r>
              <a:rPr lang="nl-NL" altLang="nl-NL" b="1">
                <a:ln>
                  <a:noFill/>
                </a:ln>
              </a:rPr>
              <a:t>Kasboek bijhouden</a:t>
            </a:r>
            <a:endParaRPr lang="nl-NL" altLang="nl-NL">
              <a:ln>
                <a:noFill/>
              </a:ln>
            </a:endParaRPr>
          </a:p>
        </p:txBody>
      </p:sp>
      <p:sp>
        <p:nvSpPr>
          <p:cNvPr id="44035" name="Tijdelijke aanduiding voor inhoud 2">
            <a:extLst>
              <a:ext uri="{FF2B5EF4-FFF2-40B4-BE49-F238E27FC236}">
                <a16:creationId xmlns:a16="http://schemas.microsoft.com/office/drawing/2014/main" id="{B2A84790-2D26-48A5-AC9E-CA9A636BB780}"/>
              </a:ext>
            </a:extLst>
          </p:cNvPr>
          <p:cNvSpPr>
            <a:spLocks noGrp="1"/>
          </p:cNvSpPr>
          <p:nvPr>
            <p:ph idx="1"/>
          </p:nvPr>
        </p:nvSpPr>
        <p:spPr>
          <a:xfrm>
            <a:off x="684213" y="2417763"/>
            <a:ext cx="7200900" cy="2487612"/>
          </a:xfrm>
        </p:spPr>
        <p:txBody>
          <a:bodyPr/>
          <a:lstStyle/>
          <a:p>
            <a:r>
              <a:rPr lang="nl-NL" altLang="nl-NL"/>
              <a:t>Wanneer je voor iemand anders boodschappen doet, moet je altijd kunnen aantonen waaraan je het geld hebt uitgegeven.</a:t>
            </a:r>
          </a:p>
          <a:p>
            <a:r>
              <a:rPr lang="nl-NL" altLang="nl-NL"/>
              <a:t> Je bewaart altijd de kassabon. Als je terugkomt, reken je meteen alle boodschappen af met de zorgvrager</a:t>
            </a:r>
          </a:p>
          <a:p>
            <a:r>
              <a:rPr lang="nl-NL" altLang="nl-NL"/>
              <a:t>Kasboek bijhouden: Hierin staat duidelijk welke inkomsten en uitgaven de zorgvrager heeft.</a:t>
            </a:r>
          </a:p>
          <a:p>
            <a:r>
              <a:rPr lang="nl-NL" altLang="nl-NL"/>
              <a:t> Een kasboek kan handig zijn als je moet bezuinigen. Je ziet snel hoeveel geld je aan allerlei zaken uitgeeft.</a:t>
            </a:r>
            <a:br>
              <a:rPr lang="nl-NL" altLang="nl-NL"/>
            </a:br>
            <a:r>
              <a:rPr lang="nl-NL" altLang="nl-NL"/>
              <a:t>Je kunt op verschillende manieren een kasboek bijhouden.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a:extLst>
              <a:ext uri="{FF2B5EF4-FFF2-40B4-BE49-F238E27FC236}">
                <a16:creationId xmlns:a16="http://schemas.microsoft.com/office/drawing/2014/main" id="{5D67987B-9E43-4DF5-AC17-68831B9D8781}"/>
              </a:ext>
            </a:extLst>
          </p:cNvPr>
          <p:cNvSpPr>
            <a:spLocks noGrp="1"/>
          </p:cNvSpPr>
          <p:nvPr>
            <p:ph type="title"/>
          </p:nvPr>
        </p:nvSpPr>
        <p:spPr/>
        <p:txBody>
          <a:bodyPr/>
          <a:lstStyle/>
          <a:p>
            <a:r>
              <a:rPr lang="nl-NL" altLang="nl-NL">
                <a:ln>
                  <a:noFill/>
                </a:ln>
              </a:rPr>
              <a:t>Haal jij alles uit het etiket?</a:t>
            </a:r>
          </a:p>
        </p:txBody>
      </p:sp>
      <p:sp>
        <p:nvSpPr>
          <p:cNvPr id="32771" name="Tijdelijke aanduiding voor inhoud 2">
            <a:extLst>
              <a:ext uri="{FF2B5EF4-FFF2-40B4-BE49-F238E27FC236}">
                <a16:creationId xmlns:a16="http://schemas.microsoft.com/office/drawing/2014/main" id="{70AF8816-6A73-48A7-9688-788C57580DBF}"/>
              </a:ext>
            </a:extLst>
          </p:cNvPr>
          <p:cNvSpPr>
            <a:spLocks noGrp="1"/>
          </p:cNvSpPr>
          <p:nvPr>
            <p:ph idx="1"/>
          </p:nvPr>
        </p:nvSpPr>
        <p:spPr/>
        <p:txBody>
          <a:bodyPr/>
          <a:lstStyle/>
          <a:p>
            <a:pPr>
              <a:defRPr/>
            </a:pPr>
            <a:r>
              <a:rPr lang="nl-NL" altLang="nl-NL" sz="2000" dirty="0"/>
              <a:t>Op de verpakking van producten staan een heleboel teksten, tabellen en logo’s. Dit noemen we het etiket</a:t>
            </a:r>
          </a:p>
          <a:p>
            <a:pPr>
              <a:defRPr/>
            </a:pPr>
            <a:r>
              <a:rPr lang="nl-NL" altLang="nl-NL" sz="2000" dirty="0">
                <a:hlinkClick r:id="rId2"/>
              </a:rPr>
              <a:t>https://www.voedingscentrum.nl/nl/mijn-boodschappen/eten-kopen/etiketten-lezen.aspx</a:t>
            </a:r>
            <a:r>
              <a:rPr lang="nl-NL" altLang="nl-NL" sz="2000" dirty="0"/>
              <a:t> </a:t>
            </a:r>
          </a:p>
          <a:p>
            <a:pPr marL="0" indent="0">
              <a:buFont typeface="Arial" panose="020B0604020202020204" pitchFamily="34" charset="0"/>
              <a:buNone/>
              <a:defRPr/>
            </a:pPr>
            <a:endParaRPr lang="nl-NL" altLang="nl-NL" dirty="0"/>
          </a:p>
        </p:txBody>
      </p:sp>
      <p:pic>
        <p:nvPicPr>
          <p:cNvPr id="46084" name="Afbeelding 3">
            <a:extLst>
              <a:ext uri="{FF2B5EF4-FFF2-40B4-BE49-F238E27FC236}">
                <a16:creationId xmlns:a16="http://schemas.microsoft.com/office/drawing/2014/main" id="{90ABC0C4-DBBB-4981-BAF2-3988CEDA5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6113" y="3941763"/>
            <a:ext cx="1849437"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D9C4C55D-CA88-497F-AB3E-CBABAFBC4E50}"/>
              </a:ext>
            </a:extLst>
          </p:cNvPr>
          <p:cNvSpPr>
            <a:spLocks noGrp="1"/>
          </p:cNvSpPr>
          <p:nvPr>
            <p:ph type="title"/>
          </p:nvPr>
        </p:nvSpPr>
        <p:spPr/>
        <p:txBody>
          <a:bodyPr/>
          <a:lstStyle/>
          <a:p>
            <a:pPr eaLnBrk="1" hangingPunct="1"/>
            <a:r>
              <a:rPr lang="nl-NL" altLang="nl-NL">
                <a:ln>
                  <a:noFill/>
                </a:ln>
              </a:rPr>
              <a:t>ZIJN ER NOG VRAGEN</a:t>
            </a:r>
          </a:p>
        </p:txBody>
      </p:sp>
      <p:pic>
        <p:nvPicPr>
          <p:cNvPr id="47107" name="Content Placeholder 3">
            <a:extLst>
              <a:ext uri="{FF2B5EF4-FFF2-40B4-BE49-F238E27FC236}">
                <a16:creationId xmlns:a16="http://schemas.microsoft.com/office/drawing/2014/main" id="{098A2A30-BBB1-4550-BE84-CE900D4FDB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4063" y="2762250"/>
            <a:ext cx="7659687" cy="282733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a:extLst>
              <a:ext uri="{FF2B5EF4-FFF2-40B4-BE49-F238E27FC236}">
                <a16:creationId xmlns:a16="http://schemas.microsoft.com/office/drawing/2014/main" id="{AFD210B7-F24E-45FF-8BFB-96D08CE466BE}"/>
              </a:ext>
            </a:extLst>
          </p:cNvPr>
          <p:cNvSpPr>
            <a:spLocks noGrp="1" noChangeArrowheads="1"/>
          </p:cNvSpPr>
          <p:nvPr>
            <p:ph type="title"/>
          </p:nvPr>
        </p:nvSpPr>
        <p:spPr/>
        <p:txBody>
          <a:bodyPr/>
          <a:lstStyle/>
          <a:p>
            <a:r>
              <a:rPr lang="nl-NL" altLang="nl-NL"/>
              <a:t>Deel 2 Extra informatie</a:t>
            </a:r>
          </a:p>
        </p:txBody>
      </p:sp>
      <p:sp>
        <p:nvSpPr>
          <p:cNvPr id="3" name="Tijdelijke aanduiding voor inhoud 2">
            <a:extLst>
              <a:ext uri="{FF2B5EF4-FFF2-40B4-BE49-F238E27FC236}">
                <a16:creationId xmlns:a16="http://schemas.microsoft.com/office/drawing/2014/main" id="{2B3D2F50-EA93-4582-B229-D9F93FA911D0}"/>
              </a:ext>
            </a:extLst>
          </p:cNvPr>
          <p:cNvSpPr>
            <a:spLocks noGrp="1"/>
          </p:cNvSpPr>
          <p:nvPr>
            <p:ph idx="1"/>
          </p:nvPr>
        </p:nvSpPr>
        <p:spPr/>
        <p:txBody>
          <a:bodyPr/>
          <a:lstStyle/>
          <a:p>
            <a:pPr marL="0" indent="0">
              <a:buFont typeface="Wingdings" panose="05000000000000000000" pitchFamily="2" charset="2"/>
              <a:buNone/>
              <a:defRPr/>
            </a:pPr>
            <a:r>
              <a:rPr lang="nl-NL" sz="2400" b="1" dirty="0"/>
              <a:t>Lesdoelen De student: </a:t>
            </a:r>
          </a:p>
          <a:p>
            <a:pPr>
              <a:defRPr/>
            </a:pPr>
            <a:r>
              <a:rPr lang="nl-NL" sz="2400" dirty="0"/>
              <a:t>Legt uit wat gezondheid is en niet ernstige gezondheidsproblemen zijn; </a:t>
            </a:r>
          </a:p>
          <a:p>
            <a:pPr>
              <a:defRPr/>
            </a:pPr>
            <a:r>
              <a:rPr lang="nl-NL" sz="2400" dirty="0"/>
              <a:t>Legt uit wat een gezond lichaamsgewicht is en wat BMI is; </a:t>
            </a:r>
          </a:p>
          <a:p>
            <a:pPr>
              <a:defRPr/>
            </a:pPr>
            <a:r>
              <a:rPr lang="nl-NL" sz="2400" dirty="0"/>
              <a:t>Kan een cliënt ondersteunen bij het eten en drinken.	</a:t>
            </a:r>
          </a:p>
          <a:p>
            <a:pPr>
              <a:defRPr/>
            </a:pPr>
            <a:endParaRPr lang="nl-N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a:extLst>
              <a:ext uri="{FF2B5EF4-FFF2-40B4-BE49-F238E27FC236}">
                <a16:creationId xmlns:a16="http://schemas.microsoft.com/office/drawing/2014/main" id="{FD9D62F3-5A95-4D47-8E11-53BD716A9B79}"/>
              </a:ext>
            </a:extLst>
          </p:cNvPr>
          <p:cNvSpPr>
            <a:spLocks noGrp="1" noChangeArrowheads="1"/>
          </p:cNvSpPr>
          <p:nvPr>
            <p:ph type="title"/>
          </p:nvPr>
        </p:nvSpPr>
        <p:spPr/>
        <p:txBody>
          <a:bodyPr/>
          <a:lstStyle/>
          <a:p>
            <a:r>
              <a:rPr lang="nl-NL" altLang="nl-NL"/>
              <a:t>Voeding</a:t>
            </a:r>
          </a:p>
        </p:txBody>
      </p:sp>
      <p:sp>
        <p:nvSpPr>
          <p:cNvPr id="3" name="Tijdelijke aanduiding voor inhoud 2">
            <a:extLst>
              <a:ext uri="{FF2B5EF4-FFF2-40B4-BE49-F238E27FC236}">
                <a16:creationId xmlns:a16="http://schemas.microsoft.com/office/drawing/2014/main" id="{BD7D9E33-13C7-4D29-9993-B1BA1F823701}"/>
              </a:ext>
            </a:extLst>
          </p:cNvPr>
          <p:cNvSpPr>
            <a:spLocks noGrp="1"/>
          </p:cNvSpPr>
          <p:nvPr>
            <p:ph idx="1"/>
          </p:nvPr>
        </p:nvSpPr>
        <p:spPr/>
        <p:txBody>
          <a:bodyPr/>
          <a:lstStyle/>
          <a:p>
            <a:pPr>
              <a:defRPr/>
            </a:pPr>
            <a:r>
              <a:rPr lang="nl-NL" dirty="0"/>
              <a:t>Basisbehoefte</a:t>
            </a:r>
          </a:p>
          <a:p>
            <a:pPr marL="0" indent="0">
              <a:buFont typeface="Wingdings" panose="05000000000000000000" pitchFamily="2" charset="2"/>
              <a:buNone/>
              <a:defRPr/>
            </a:pPr>
            <a:endParaRPr lang="nl-NL" dirty="0"/>
          </a:p>
          <a:p>
            <a:pPr>
              <a:defRPr/>
            </a:pPr>
            <a:r>
              <a:rPr lang="nl-NL" dirty="0"/>
              <a:t>Functies: </a:t>
            </a:r>
          </a:p>
          <a:p>
            <a:pPr>
              <a:buFont typeface="Wingdings" panose="05000000000000000000" pitchFamily="2" charset="2"/>
              <a:buChar char="§"/>
              <a:defRPr/>
            </a:pPr>
            <a:r>
              <a:rPr lang="nl-NL" sz="1800" dirty="0"/>
              <a:t>Lichamelijk</a:t>
            </a:r>
          </a:p>
          <a:p>
            <a:pPr>
              <a:buFont typeface="Wingdings" panose="05000000000000000000" pitchFamily="2" charset="2"/>
              <a:buChar char="§"/>
              <a:defRPr/>
            </a:pPr>
            <a:r>
              <a:rPr lang="nl-NL" sz="1800" dirty="0"/>
              <a:t>Psychisch </a:t>
            </a:r>
          </a:p>
          <a:p>
            <a:pPr>
              <a:buFont typeface="Wingdings" panose="05000000000000000000" pitchFamily="2" charset="2"/>
              <a:buChar char="§"/>
              <a:defRPr/>
            </a:pPr>
            <a:r>
              <a:rPr lang="nl-NL" sz="1800" dirty="0"/>
              <a:t>Sociaal</a:t>
            </a:r>
          </a:p>
          <a:p>
            <a:pPr marL="0" indent="0">
              <a:buFont typeface="Wingdings" panose="05000000000000000000" pitchFamily="2" charset="2"/>
              <a:buNone/>
              <a:defRPr/>
            </a:pPr>
            <a:endParaRPr lang="nl-NL" sz="2000" dirty="0"/>
          </a:p>
          <a:p>
            <a:pPr>
              <a:defRPr/>
            </a:pPr>
            <a:r>
              <a:rPr lang="nl-NL" sz="2800" dirty="0"/>
              <a:t>Soorten voeding:</a:t>
            </a:r>
          </a:p>
          <a:p>
            <a:pPr>
              <a:buFont typeface="Wingdings" panose="05000000000000000000" pitchFamily="2" charset="2"/>
              <a:buChar char="§"/>
              <a:defRPr/>
            </a:pPr>
            <a:r>
              <a:rPr lang="nl-NL" sz="1800" dirty="0"/>
              <a:t>Ziekenvoeding, dieet, alternatieve voeding</a:t>
            </a:r>
          </a:p>
          <a:p>
            <a:pPr marL="0" indent="0">
              <a:buFont typeface="Wingdings" panose="05000000000000000000" pitchFamily="2" charset="2"/>
              <a:buNone/>
              <a:defRPr/>
            </a:pPr>
            <a:endParaRPr lang="nl-NL"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Vertic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205B2910-09F2-4C10-993A-13C92BF6FD26}"/>
              </a:ext>
            </a:extLst>
          </p:cNvPr>
          <p:cNvSpPr>
            <a:spLocks noGrp="1" noChangeArrowheads="1"/>
          </p:cNvSpPr>
          <p:nvPr>
            <p:ph type="title"/>
          </p:nvPr>
        </p:nvSpPr>
        <p:spPr/>
        <p:txBody>
          <a:bodyPr/>
          <a:lstStyle/>
          <a:p>
            <a:pPr eaLnBrk="1" hangingPunct="1"/>
            <a:r>
              <a:rPr lang="nl-NL" altLang="nl-NL"/>
              <a:t>Algemene ziekenvoeding</a:t>
            </a:r>
          </a:p>
        </p:txBody>
      </p:sp>
      <p:sp>
        <p:nvSpPr>
          <p:cNvPr id="3" name="Tijdelijke aanduiding voor inhoud 2">
            <a:extLst>
              <a:ext uri="{FF2B5EF4-FFF2-40B4-BE49-F238E27FC236}">
                <a16:creationId xmlns:a16="http://schemas.microsoft.com/office/drawing/2014/main" id="{26F98971-9476-43CA-B8EB-B085169DC138}"/>
              </a:ext>
            </a:extLst>
          </p:cNvPr>
          <p:cNvSpPr>
            <a:spLocks noGrp="1" noChangeArrowheads="1"/>
          </p:cNvSpPr>
          <p:nvPr>
            <p:ph idx="1"/>
          </p:nvPr>
        </p:nvSpPr>
        <p:spPr>
          <a:xfrm>
            <a:off x="1187450" y="1827213"/>
            <a:ext cx="7496175" cy="4114800"/>
          </a:xfrm>
        </p:spPr>
        <p:txBody>
          <a:bodyPr/>
          <a:lstStyle/>
          <a:p>
            <a:pPr eaLnBrk="1" hangingPunct="1"/>
            <a:r>
              <a:rPr lang="nl-NL" altLang="nl-NL" sz="2400" b="1"/>
              <a:t>Voeding met een gewijzigde consistentie voorgeschreven: </a:t>
            </a:r>
            <a:r>
              <a:rPr lang="nl-NL" altLang="nl-NL" sz="2400"/>
              <a:t>bijv. na CVA of beroerte -&gt; slik- of kauwproblemen</a:t>
            </a:r>
          </a:p>
          <a:p>
            <a:pPr eaLnBrk="1" hangingPunct="1"/>
            <a:r>
              <a:rPr lang="nl-NL" altLang="nl-NL" sz="2400" b="1"/>
              <a:t>Gemalen voeding</a:t>
            </a:r>
          </a:p>
          <a:p>
            <a:pPr eaLnBrk="1" hangingPunct="1"/>
            <a:r>
              <a:rPr lang="nl-NL" altLang="nl-NL" sz="2400" b="1"/>
              <a:t>Vloeibare voeding</a:t>
            </a:r>
          </a:p>
          <a:p>
            <a:pPr eaLnBrk="1" hangingPunct="1"/>
            <a:r>
              <a:rPr lang="nl-NL" altLang="nl-NL" sz="2400" b="1"/>
              <a:t>Maaltijdvervangers</a:t>
            </a:r>
          </a:p>
          <a:p>
            <a:pPr eaLnBrk="1" hangingPunct="1"/>
            <a:r>
              <a:rPr lang="nl-NL" altLang="nl-NL" sz="2400" b="1"/>
              <a:t>Sondevoeding</a:t>
            </a:r>
          </a:p>
          <a:p>
            <a:pPr eaLnBrk="1" hangingPunct="1"/>
            <a:r>
              <a:rPr lang="nl-NL" altLang="nl-NL" sz="2400" b="1"/>
              <a:t>Intraveneuze voeding</a:t>
            </a:r>
          </a:p>
          <a:p>
            <a:pPr eaLnBrk="1" hangingPunct="1"/>
            <a:r>
              <a:rPr lang="nl-NL" altLang="nl-NL" sz="2400" b="1"/>
              <a:t>Dieet</a:t>
            </a:r>
            <a:endParaRPr lang="nl-NL" altLang="nl-NL" sz="2400"/>
          </a:p>
        </p:txBody>
      </p:sp>
      <p:pic>
        <p:nvPicPr>
          <p:cNvPr id="5" name="Afbeelding 4">
            <a:extLst>
              <a:ext uri="{FF2B5EF4-FFF2-40B4-BE49-F238E27FC236}">
                <a16:creationId xmlns:a16="http://schemas.microsoft.com/office/drawing/2014/main" id="{776001AB-3BEA-4985-A0DC-2EBBB4772A30}"/>
              </a:ext>
            </a:extLst>
          </p:cNvPr>
          <p:cNvPicPr>
            <a:picLocks noChangeAspect="1"/>
          </p:cNvPicPr>
          <p:nvPr/>
        </p:nvPicPr>
        <p:blipFill>
          <a:blip r:embed="rId3"/>
          <a:stretch>
            <a:fillRect/>
          </a:stretch>
        </p:blipFill>
        <p:spPr>
          <a:xfrm>
            <a:off x="6084888" y="3860800"/>
            <a:ext cx="2505075" cy="2657475"/>
          </a:xfrm>
          <a:prstGeom prst="rect">
            <a:avLst/>
          </a:prstGeom>
          <a:ln>
            <a:noFill/>
          </a:ln>
          <a:effectLst>
            <a:outerShdw blurRad="292100" dist="139700" dir="2700000" algn="tl" rotWithShape="0">
              <a:srgbClr val="333333">
                <a:alpha val="65000"/>
              </a:srgbClr>
            </a:outerShdw>
          </a:effectLst>
        </p:spPr>
      </p:pic>
      <p:pic>
        <p:nvPicPr>
          <p:cNvPr id="6" name="Afbeelding 5">
            <a:extLst>
              <a:ext uri="{FF2B5EF4-FFF2-40B4-BE49-F238E27FC236}">
                <a16:creationId xmlns:a16="http://schemas.microsoft.com/office/drawing/2014/main" id="{DA711BAF-5DBE-41A3-AF06-0AC004E29AAC}"/>
              </a:ext>
            </a:extLst>
          </p:cNvPr>
          <p:cNvPicPr>
            <a:picLocks noChangeAspect="1"/>
          </p:cNvPicPr>
          <p:nvPr/>
        </p:nvPicPr>
        <p:blipFill>
          <a:blip r:embed="rId4"/>
          <a:stretch>
            <a:fillRect/>
          </a:stretch>
        </p:blipFill>
        <p:spPr>
          <a:xfrm>
            <a:off x="7409594" y="188640"/>
            <a:ext cx="1640012" cy="1716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a:extLst>
              <a:ext uri="{FF2B5EF4-FFF2-40B4-BE49-F238E27FC236}">
                <a16:creationId xmlns:a16="http://schemas.microsoft.com/office/drawing/2014/main" id="{D4CB51A0-35C6-47FB-90B9-6D44651DB404}"/>
              </a:ext>
            </a:extLst>
          </p:cNvPr>
          <p:cNvSpPr>
            <a:spLocks noGrp="1" noChangeArrowheads="1"/>
          </p:cNvSpPr>
          <p:nvPr>
            <p:ph type="title"/>
          </p:nvPr>
        </p:nvSpPr>
        <p:spPr/>
        <p:txBody>
          <a:bodyPr/>
          <a:lstStyle/>
          <a:p>
            <a:r>
              <a:rPr lang="nl-NL" altLang="nl-NL"/>
              <a:t>Ondersteuning bij eten en drinken</a:t>
            </a:r>
          </a:p>
        </p:txBody>
      </p:sp>
      <p:sp>
        <p:nvSpPr>
          <p:cNvPr id="3" name="Tijdelijke aanduiding voor inhoud 2">
            <a:extLst>
              <a:ext uri="{FF2B5EF4-FFF2-40B4-BE49-F238E27FC236}">
                <a16:creationId xmlns:a16="http://schemas.microsoft.com/office/drawing/2014/main" id="{46C608A1-A3A7-4A3C-A99F-65BFBEAD1D11}"/>
              </a:ext>
            </a:extLst>
          </p:cNvPr>
          <p:cNvSpPr>
            <a:spLocks noGrp="1"/>
          </p:cNvSpPr>
          <p:nvPr>
            <p:ph idx="1"/>
          </p:nvPr>
        </p:nvSpPr>
        <p:spPr>
          <a:xfrm>
            <a:off x="1370013" y="1827213"/>
            <a:ext cx="7313612" cy="4481512"/>
          </a:xfrm>
        </p:spPr>
        <p:txBody>
          <a:bodyPr/>
          <a:lstStyle/>
          <a:p>
            <a:pPr>
              <a:defRPr/>
            </a:pPr>
            <a:r>
              <a:rPr lang="nl-NL" sz="2400" dirty="0"/>
              <a:t>Verdiep je in beperkingen en aanpassingen voor de cliënt</a:t>
            </a:r>
          </a:p>
          <a:p>
            <a:pPr marL="0" indent="0">
              <a:buFont typeface="Wingdings" panose="05000000000000000000" pitchFamily="2" charset="2"/>
              <a:buNone/>
              <a:defRPr/>
            </a:pPr>
            <a:endParaRPr lang="nl-NL" sz="2400" dirty="0"/>
          </a:p>
          <a:p>
            <a:pPr>
              <a:defRPr/>
            </a:pPr>
            <a:r>
              <a:rPr lang="nl-NL" sz="2400" dirty="0"/>
              <a:t>Houdt rekening met wensen en voorkeuren</a:t>
            </a:r>
          </a:p>
          <a:p>
            <a:pPr marL="0" indent="0">
              <a:buFont typeface="Wingdings" panose="05000000000000000000" pitchFamily="2" charset="2"/>
              <a:buNone/>
              <a:defRPr/>
            </a:pPr>
            <a:r>
              <a:rPr lang="nl-NL" sz="2400" dirty="0"/>
              <a:t> </a:t>
            </a:r>
          </a:p>
          <a:p>
            <a:pPr>
              <a:defRPr/>
            </a:pPr>
            <a:r>
              <a:rPr lang="nl-NL" sz="2400" dirty="0"/>
              <a:t>Moment bidden/danken</a:t>
            </a:r>
          </a:p>
          <a:p>
            <a:pPr marL="0" indent="0">
              <a:buFont typeface="Wingdings" panose="05000000000000000000" pitchFamily="2" charset="2"/>
              <a:buNone/>
              <a:defRPr/>
            </a:pPr>
            <a:endParaRPr lang="nl-NL" sz="2400" dirty="0"/>
          </a:p>
          <a:p>
            <a:pPr>
              <a:defRPr/>
            </a:pPr>
            <a:r>
              <a:rPr lang="nl-NL" sz="2400" dirty="0"/>
              <a:t>Stimuleer zelfredzaamheid</a:t>
            </a:r>
          </a:p>
          <a:p>
            <a:pPr marL="0" indent="0">
              <a:buFont typeface="Wingdings" panose="05000000000000000000" pitchFamily="2" charset="2"/>
              <a:buNone/>
              <a:defRPr/>
            </a:pPr>
            <a:endParaRPr lang="nl-NL" sz="2400" dirty="0"/>
          </a:p>
          <a:p>
            <a:pPr>
              <a:defRPr/>
            </a:pPr>
            <a:r>
              <a:rPr lang="nl-NL" sz="2400" dirty="0"/>
              <a:t>Geduld!</a:t>
            </a:r>
          </a:p>
          <a:p>
            <a:pPr>
              <a:defRPr/>
            </a:pP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a:extLst>
              <a:ext uri="{FF2B5EF4-FFF2-40B4-BE49-F238E27FC236}">
                <a16:creationId xmlns:a16="http://schemas.microsoft.com/office/drawing/2014/main" id="{F8A919E5-C34A-4DED-A4C9-A37D12C7850A}"/>
              </a:ext>
            </a:extLst>
          </p:cNvPr>
          <p:cNvSpPr>
            <a:spLocks noGrp="1" noChangeArrowheads="1"/>
          </p:cNvSpPr>
          <p:nvPr>
            <p:ph type="title"/>
          </p:nvPr>
        </p:nvSpPr>
        <p:spPr/>
        <p:txBody>
          <a:bodyPr/>
          <a:lstStyle/>
          <a:p>
            <a:r>
              <a:rPr lang="nl-NL" altLang="nl-NL"/>
              <a:t>Beantwoord de volgende vragen:</a:t>
            </a:r>
          </a:p>
        </p:txBody>
      </p:sp>
      <p:sp>
        <p:nvSpPr>
          <p:cNvPr id="3" name="Tijdelijke aanduiding voor inhoud 2">
            <a:extLst>
              <a:ext uri="{FF2B5EF4-FFF2-40B4-BE49-F238E27FC236}">
                <a16:creationId xmlns:a16="http://schemas.microsoft.com/office/drawing/2014/main" id="{F9E70DDD-F2B3-4EC4-ADCD-98CCECD001F8}"/>
              </a:ext>
            </a:extLst>
          </p:cNvPr>
          <p:cNvSpPr>
            <a:spLocks noGrp="1"/>
          </p:cNvSpPr>
          <p:nvPr>
            <p:ph idx="1"/>
          </p:nvPr>
        </p:nvSpPr>
        <p:spPr/>
        <p:txBody>
          <a:bodyPr/>
          <a:lstStyle/>
          <a:p>
            <a:pPr marL="514350" indent="-514350">
              <a:buFont typeface="+mj-lt"/>
              <a:buAutoNum type="arabicPeriod"/>
              <a:defRPr/>
            </a:pPr>
            <a:r>
              <a:rPr lang="nl-NL" dirty="0"/>
              <a:t>Wat is gezondheid?</a:t>
            </a:r>
          </a:p>
          <a:p>
            <a:pPr marL="514350" indent="-514350">
              <a:buFont typeface="+mj-lt"/>
              <a:buAutoNum type="arabicPeriod"/>
              <a:defRPr/>
            </a:pPr>
            <a:r>
              <a:rPr lang="nl-NL" dirty="0"/>
              <a:t>Wat zijn niet ernstige gezondheidsproblemen?</a:t>
            </a:r>
          </a:p>
          <a:p>
            <a:pPr marL="514350" indent="-514350">
              <a:buFont typeface="+mj-lt"/>
              <a:buAutoNum type="arabicPeriod"/>
              <a:defRPr/>
            </a:pPr>
            <a:r>
              <a:rPr lang="nl-NL" dirty="0"/>
              <a:t>Wat is een gezond lichaamsgewicht?</a:t>
            </a:r>
          </a:p>
          <a:p>
            <a:pPr marL="514350" indent="-514350">
              <a:buFont typeface="+mj-lt"/>
              <a:buAutoNum type="arabicPeriod"/>
              <a:defRPr/>
            </a:pPr>
            <a:r>
              <a:rPr lang="nl-NL" dirty="0"/>
              <a:t>Waar staat de afkorting BMI voor en wat houdt het in?</a:t>
            </a:r>
          </a:p>
          <a:p>
            <a:pPr>
              <a:defRPr/>
            </a:pPr>
            <a:endParaRPr 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BC6B190-5EC1-498B-923F-7A7C81F5566E}"/>
              </a:ext>
            </a:extLst>
          </p:cNvPr>
          <p:cNvSpPr>
            <a:spLocks noGrp="1" noChangeArrowheads="1"/>
          </p:cNvSpPr>
          <p:nvPr>
            <p:ph type="title"/>
          </p:nvPr>
        </p:nvSpPr>
        <p:spPr>
          <a:ln>
            <a:solidFill>
              <a:schemeClr val="tx2"/>
            </a:solidFill>
            <a:miter lim="800000"/>
            <a:headEnd/>
            <a:tailEnd/>
          </a:ln>
        </p:spPr>
        <p:txBody>
          <a:bodyPr/>
          <a:lstStyle/>
          <a:p>
            <a:pPr algn="ctr" eaLnBrk="1" hangingPunct="1"/>
            <a:r>
              <a:rPr lang="nl-NL" altLang="nl-NL"/>
              <a:t>Functie Voeding</a:t>
            </a:r>
          </a:p>
        </p:txBody>
      </p:sp>
      <p:sp>
        <p:nvSpPr>
          <p:cNvPr id="7172" name="Rectangle 4">
            <a:extLst>
              <a:ext uri="{FF2B5EF4-FFF2-40B4-BE49-F238E27FC236}">
                <a16:creationId xmlns:a16="http://schemas.microsoft.com/office/drawing/2014/main" id="{1696F6C8-6717-4D58-9D51-50AFA7338CE8}"/>
              </a:ext>
            </a:extLst>
          </p:cNvPr>
          <p:cNvSpPr>
            <a:spLocks noGrp="1" noChangeArrowheads="1"/>
          </p:cNvSpPr>
          <p:nvPr>
            <p:ph type="body" sz="half" idx="1"/>
          </p:nvPr>
        </p:nvSpPr>
        <p:spPr/>
        <p:txBody>
          <a:bodyPr/>
          <a:lstStyle/>
          <a:p>
            <a:pPr eaLnBrk="1" hangingPunct="1"/>
            <a:r>
              <a:rPr lang="nl-NL" altLang="nl-NL" sz="2800">
                <a:solidFill>
                  <a:schemeClr val="accent1"/>
                </a:solidFill>
              </a:rPr>
              <a:t>Lichamelijk</a:t>
            </a:r>
          </a:p>
          <a:p>
            <a:pPr eaLnBrk="1" hangingPunct="1">
              <a:buFont typeface="Wingdings" panose="05000000000000000000" pitchFamily="2" charset="2"/>
              <a:buNone/>
            </a:pPr>
            <a:endParaRPr lang="nl-NL" altLang="nl-NL" sz="2800">
              <a:solidFill>
                <a:schemeClr val="accent1"/>
              </a:solidFill>
            </a:endParaRPr>
          </a:p>
          <a:p>
            <a:pPr lvl="1" eaLnBrk="1" hangingPunct="1"/>
            <a:r>
              <a:rPr lang="nl-NL" altLang="nl-NL" sz="2400">
                <a:solidFill>
                  <a:schemeClr val="tx2"/>
                </a:solidFill>
              </a:rPr>
              <a:t>Groei</a:t>
            </a:r>
          </a:p>
          <a:p>
            <a:pPr lvl="1" eaLnBrk="1" hangingPunct="1">
              <a:buFont typeface="Wingdings" panose="05000000000000000000" pitchFamily="2" charset="2"/>
              <a:buNone/>
            </a:pPr>
            <a:endParaRPr lang="nl-NL" altLang="nl-NL" sz="1000">
              <a:solidFill>
                <a:schemeClr val="tx2"/>
              </a:solidFill>
            </a:endParaRPr>
          </a:p>
          <a:p>
            <a:pPr lvl="1" eaLnBrk="1" hangingPunct="1"/>
            <a:r>
              <a:rPr lang="nl-NL" altLang="nl-NL" sz="2400">
                <a:solidFill>
                  <a:schemeClr val="tx2"/>
                </a:solidFill>
              </a:rPr>
              <a:t>Energie om te werken</a:t>
            </a:r>
          </a:p>
          <a:p>
            <a:pPr lvl="1" eaLnBrk="1" hangingPunct="1">
              <a:buFont typeface="Wingdings" panose="05000000000000000000" pitchFamily="2" charset="2"/>
              <a:buNone/>
            </a:pPr>
            <a:endParaRPr lang="nl-NL" altLang="nl-NL" sz="2400">
              <a:solidFill>
                <a:schemeClr val="tx2"/>
              </a:solidFill>
            </a:endParaRPr>
          </a:p>
          <a:p>
            <a:pPr lvl="1" eaLnBrk="1" hangingPunct="1"/>
            <a:r>
              <a:rPr lang="nl-NL" altLang="nl-NL" sz="2400">
                <a:solidFill>
                  <a:schemeClr val="tx2"/>
                </a:solidFill>
              </a:rPr>
              <a:t>Bescherming tegen ziekten</a:t>
            </a:r>
          </a:p>
        </p:txBody>
      </p:sp>
      <p:pic>
        <p:nvPicPr>
          <p:cNvPr id="7178" name="Picture 10" descr="verzorgster">
            <a:extLst>
              <a:ext uri="{FF2B5EF4-FFF2-40B4-BE49-F238E27FC236}">
                <a16:creationId xmlns:a16="http://schemas.microsoft.com/office/drawing/2014/main" id="{4ADC02C9-EBEA-46BE-AA19-086222516163}"/>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524750" y="2060575"/>
            <a:ext cx="1238250" cy="1209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9" name="Picture 11" descr="baby">
            <a:extLst>
              <a:ext uri="{FF2B5EF4-FFF2-40B4-BE49-F238E27FC236}">
                <a16:creationId xmlns:a16="http://schemas.microsoft.com/office/drawing/2014/main" id="{7F948B6E-88DA-4888-8F3D-10CAD0905A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628775"/>
            <a:ext cx="15335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2" descr="ziek  kind">
            <a:extLst>
              <a:ext uri="{FF2B5EF4-FFF2-40B4-BE49-F238E27FC236}">
                <a16:creationId xmlns:a16="http://schemas.microsoft.com/office/drawing/2014/main" id="{A82F5D8D-85D4-4B03-BBB4-8EFB0300BA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422116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box(in)">
                                      <p:cBhvr>
                                        <p:cTn id="7" dur="500"/>
                                        <p:tgtEl>
                                          <p:spTgt spid="71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172">
                                            <p:txEl>
                                              <p:pRg st="2" end="2"/>
                                            </p:txEl>
                                          </p:spTgt>
                                        </p:tgtEl>
                                        <p:attrNameLst>
                                          <p:attrName>style.visibility</p:attrName>
                                        </p:attrNameLst>
                                      </p:cBhvr>
                                      <p:to>
                                        <p:strVal val="visible"/>
                                      </p:to>
                                    </p:set>
                                    <p:animEffect transition="in" filter="box(in)">
                                      <p:cBhvr>
                                        <p:cTn id="12" dur="500"/>
                                        <p:tgtEl>
                                          <p:spTgt spid="717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179"/>
                                        </p:tgtEl>
                                        <p:attrNameLst>
                                          <p:attrName>style.visibility</p:attrName>
                                        </p:attrNameLst>
                                      </p:cBhvr>
                                      <p:to>
                                        <p:strVal val="visible"/>
                                      </p:to>
                                    </p:set>
                                    <p:anim calcmode="lin" valueType="num">
                                      <p:cBhvr additive="base">
                                        <p:cTn id="17" dur="500" fill="hold"/>
                                        <p:tgtEl>
                                          <p:spTgt spid="7179"/>
                                        </p:tgtEl>
                                        <p:attrNameLst>
                                          <p:attrName>ppt_x</p:attrName>
                                        </p:attrNameLst>
                                      </p:cBhvr>
                                      <p:tavLst>
                                        <p:tav tm="0">
                                          <p:val>
                                            <p:strVal val="#ppt_x"/>
                                          </p:val>
                                        </p:tav>
                                        <p:tav tm="100000">
                                          <p:val>
                                            <p:strVal val="#ppt_x"/>
                                          </p:val>
                                        </p:tav>
                                      </p:tavLst>
                                    </p:anim>
                                    <p:anim calcmode="lin" valueType="num">
                                      <p:cBhvr additive="base">
                                        <p:cTn id="18"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7172">
                                            <p:txEl>
                                              <p:pRg st="4" end="4"/>
                                            </p:txEl>
                                          </p:spTgt>
                                        </p:tgtEl>
                                        <p:attrNameLst>
                                          <p:attrName>style.visibility</p:attrName>
                                        </p:attrNameLst>
                                      </p:cBhvr>
                                      <p:to>
                                        <p:strVal val="visible"/>
                                      </p:to>
                                    </p:set>
                                    <p:animEffect transition="in" filter="box(in)">
                                      <p:cBhvr>
                                        <p:cTn id="23" dur="500"/>
                                        <p:tgtEl>
                                          <p:spTgt spid="7172">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childTnLst>
                                    <p:set>
                                      <p:cBhvr>
                                        <p:cTn id="27" dur="1" fill="hold">
                                          <p:stCondLst>
                                            <p:cond delay="0"/>
                                          </p:stCondLst>
                                        </p:cTn>
                                        <p:tgtEl>
                                          <p:spTgt spid="7178"/>
                                        </p:tgtEl>
                                        <p:attrNameLst>
                                          <p:attrName>style.visibility</p:attrName>
                                        </p:attrNameLst>
                                      </p:cBhvr>
                                      <p:to>
                                        <p:strVal val="visible"/>
                                      </p:to>
                                    </p:set>
                                    <p:anim calcmode="lin" valueType="num">
                                      <p:cBhvr additive="base">
                                        <p:cTn id="28" dur="500" fill="hold"/>
                                        <p:tgtEl>
                                          <p:spTgt spid="7178"/>
                                        </p:tgtEl>
                                        <p:attrNameLst>
                                          <p:attrName>ppt_x</p:attrName>
                                        </p:attrNameLst>
                                      </p:cBhvr>
                                      <p:tavLst>
                                        <p:tav tm="0">
                                          <p:val>
                                            <p:strVal val="1+#ppt_w/2"/>
                                          </p:val>
                                        </p:tav>
                                        <p:tav tm="100000">
                                          <p:val>
                                            <p:strVal val="#ppt_x"/>
                                          </p:val>
                                        </p:tav>
                                      </p:tavLst>
                                    </p:anim>
                                    <p:anim calcmode="lin" valueType="num">
                                      <p:cBhvr additive="base">
                                        <p:cTn id="29" dur="500" fill="hold"/>
                                        <p:tgtEl>
                                          <p:spTgt spid="7178"/>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7172">
                                            <p:txEl>
                                              <p:pRg st="6" end="6"/>
                                            </p:txEl>
                                          </p:spTgt>
                                        </p:tgtEl>
                                        <p:attrNameLst>
                                          <p:attrName>style.visibility</p:attrName>
                                        </p:attrNameLst>
                                      </p:cBhvr>
                                      <p:to>
                                        <p:strVal val="visible"/>
                                      </p:to>
                                    </p:set>
                                    <p:animEffect transition="in" filter="box(in)">
                                      <p:cBhvr>
                                        <p:cTn id="34" dur="500"/>
                                        <p:tgtEl>
                                          <p:spTgt spid="7172">
                                            <p:txEl>
                                              <p:pRg st="6" end="6"/>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7180"/>
                                        </p:tgtEl>
                                        <p:attrNameLst>
                                          <p:attrName>style.visibility</p:attrName>
                                        </p:attrNameLst>
                                      </p:cBhvr>
                                      <p:to>
                                        <p:strVal val="visible"/>
                                      </p:to>
                                    </p:set>
                                    <p:anim calcmode="lin" valueType="num">
                                      <p:cBhvr additive="base">
                                        <p:cTn id="39" dur="500" fill="hold"/>
                                        <p:tgtEl>
                                          <p:spTgt spid="7180"/>
                                        </p:tgtEl>
                                        <p:attrNameLst>
                                          <p:attrName>ppt_x</p:attrName>
                                        </p:attrNameLst>
                                      </p:cBhvr>
                                      <p:tavLst>
                                        <p:tav tm="0">
                                          <p:val>
                                            <p:strVal val="#ppt_x"/>
                                          </p:val>
                                        </p:tav>
                                        <p:tav tm="100000">
                                          <p:val>
                                            <p:strVal val="#ppt_x"/>
                                          </p:val>
                                        </p:tav>
                                      </p:tavLst>
                                    </p:anim>
                                    <p:anim calcmode="lin" valueType="num">
                                      <p:cBhvr additive="base">
                                        <p:cTn id="40" dur="500" fill="hold"/>
                                        <p:tgtEl>
                                          <p:spTgt spid="7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a:extLst>
              <a:ext uri="{FF2B5EF4-FFF2-40B4-BE49-F238E27FC236}">
                <a16:creationId xmlns:a16="http://schemas.microsoft.com/office/drawing/2014/main" id="{93A3F5DD-636F-4010-A041-4CE4D3650603}"/>
              </a:ext>
            </a:extLst>
          </p:cNvPr>
          <p:cNvSpPr>
            <a:spLocks noGrp="1" noChangeArrowheads="1"/>
          </p:cNvSpPr>
          <p:nvPr>
            <p:ph type="title"/>
          </p:nvPr>
        </p:nvSpPr>
        <p:spPr/>
        <p:txBody>
          <a:bodyPr/>
          <a:lstStyle/>
          <a:p>
            <a:r>
              <a:rPr lang="nl-NL" altLang="nl-NL"/>
              <a:t>Leuk idee!</a:t>
            </a:r>
          </a:p>
        </p:txBody>
      </p:sp>
      <p:sp>
        <p:nvSpPr>
          <p:cNvPr id="3" name="Tijdelijke aanduiding voor inhoud 2">
            <a:extLst>
              <a:ext uri="{FF2B5EF4-FFF2-40B4-BE49-F238E27FC236}">
                <a16:creationId xmlns:a16="http://schemas.microsoft.com/office/drawing/2014/main" id="{35170B0C-798A-4099-8DCB-5502D0E48D59}"/>
              </a:ext>
            </a:extLst>
          </p:cNvPr>
          <p:cNvSpPr>
            <a:spLocks noGrp="1"/>
          </p:cNvSpPr>
          <p:nvPr>
            <p:ph idx="1"/>
          </p:nvPr>
        </p:nvSpPr>
        <p:spPr>
          <a:xfrm>
            <a:off x="1258888" y="1827213"/>
            <a:ext cx="7424737" cy="4697412"/>
          </a:xfrm>
        </p:spPr>
        <p:txBody>
          <a:bodyPr/>
          <a:lstStyle/>
          <a:p>
            <a:pPr>
              <a:defRPr/>
            </a:pPr>
            <a:r>
              <a:rPr lang="nl-NL" dirty="0"/>
              <a:t>Toolkit eten en drinken: </a:t>
            </a:r>
          </a:p>
          <a:p>
            <a:pPr marL="0" indent="0">
              <a:buFont typeface="Wingdings" panose="05000000000000000000" pitchFamily="2" charset="2"/>
              <a:buNone/>
              <a:defRPr/>
            </a:pPr>
            <a:r>
              <a:rPr lang="nl-NL" dirty="0"/>
              <a:t>   </a:t>
            </a:r>
            <a:r>
              <a:rPr lang="nl-NL" i="1" dirty="0"/>
              <a:t>Spel ‘smaken verschillen’</a:t>
            </a:r>
          </a:p>
          <a:p>
            <a:pPr>
              <a:defRPr/>
            </a:pPr>
            <a:r>
              <a:rPr lang="nl-NL" dirty="0">
                <a:hlinkClick r:id="rId2"/>
              </a:rPr>
              <a:t>www.zorgvoorbeter.nl</a:t>
            </a:r>
            <a:endParaRPr lang="nl-NL" dirty="0"/>
          </a:p>
          <a:p>
            <a:pPr marL="0" indent="0">
              <a:buFont typeface="Wingdings" panose="05000000000000000000" pitchFamily="2" charset="2"/>
              <a:buNone/>
              <a:defRPr/>
            </a:pPr>
            <a:endParaRPr lang="nl-NL" dirty="0"/>
          </a:p>
          <a:p>
            <a:pPr>
              <a:defRPr/>
            </a:pPr>
            <a:r>
              <a:rPr lang="nl-NL" sz="2400" dirty="0"/>
              <a:t>Met dit spel ga je op een speelse manier het gesprek aan met elkaar over eten en drinken. Bespreek wat de cliënt lekker vindt en deel bijzondere eetervaringen. Ook is er ruimte om te praten over behoeften v/d cliënt op het gebied van eten en drinken en kan de cliënt verbeterpunten aangeven.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a:extLst>
              <a:ext uri="{FF2B5EF4-FFF2-40B4-BE49-F238E27FC236}">
                <a16:creationId xmlns:a16="http://schemas.microsoft.com/office/drawing/2014/main" id="{22BC3366-FA28-4DA4-B13A-9DD2E7FEFFDB}"/>
              </a:ext>
            </a:extLst>
          </p:cNvPr>
          <p:cNvSpPr>
            <a:spLocks noGrp="1" noChangeArrowheads="1"/>
          </p:cNvSpPr>
          <p:nvPr>
            <p:ph type="title"/>
          </p:nvPr>
        </p:nvSpPr>
        <p:spPr/>
        <p:txBody>
          <a:bodyPr/>
          <a:lstStyle/>
          <a:p>
            <a:r>
              <a:rPr lang="nl-NL" altLang="nl-NL"/>
              <a:t>Uitwerking Gezondheid en niet-ernstige gezondheidsproblemen</a:t>
            </a:r>
          </a:p>
        </p:txBody>
      </p:sp>
      <p:sp>
        <p:nvSpPr>
          <p:cNvPr id="57347" name="Tijdelijke aanduiding voor inhoud 2">
            <a:extLst>
              <a:ext uri="{FF2B5EF4-FFF2-40B4-BE49-F238E27FC236}">
                <a16:creationId xmlns:a16="http://schemas.microsoft.com/office/drawing/2014/main" id="{AC1A77E0-E9EF-433A-AD93-F0A52E31047E}"/>
              </a:ext>
            </a:extLst>
          </p:cNvPr>
          <p:cNvSpPr>
            <a:spLocks noGrp="1" noChangeArrowheads="1"/>
          </p:cNvSpPr>
          <p:nvPr>
            <p:ph idx="1"/>
          </p:nvPr>
        </p:nvSpPr>
        <p:spPr/>
        <p:txBody>
          <a:bodyPr/>
          <a:lstStyle/>
          <a:p>
            <a:pPr marL="0" indent="0">
              <a:buFont typeface="Wingdings" panose="05000000000000000000" pitchFamily="2" charset="2"/>
              <a:buNone/>
            </a:pPr>
            <a:r>
              <a:rPr lang="nl-NL" altLang="nl-NL" sz="1200"/>
              <a:t>‘Gezond’ is een woord dat veel wordt gebruikt. Toch is het soms onduidelijk wat er nu echt mee rodt bedoeld. Want als je niet ziek bent, ben je dan gezond? Of voel je je gezond en kun je dan ook ziek zijn zonder dat je het weet? </a:t>
            </a:r>
          </a:p>
          <a:p>
            <a:pPr marL="0" indent="0">
              <a:buFont typeface="Wingdings" panose="05000000000000000000" pitchFamily="2" charset="2"/>
              <a:buNone/>
            </a:pPr>
            <a:r>
              <a:rPr lang="nl-NL" altLang="nl-NL" sz="1200"/>
              <a:t>De term ‘gezondheid’ is een breed begrip: er zijn veel verschillende omschrijvingen, je kunt het op vele manieren uitleggen.</a:t>
            </a:r>
          </a:p>
          <a:p>
            <a:pPr marL="0" indent="0">
              <a:buFont typeface="Wingdings" panose="05000000000000000000" pitchFamily="2" charset="2"/>
              <a:buNone/>
            </a:pPr>
            <a:r>
              <a:rPr lang="nl-NL" altLang="nl-NL" sz="1200" b="1"/>
              <a:t>De Wereldgezondheidsorganisatie (WHO) definitie: </a:t>
            </a:r>
            <a:r>
              <a:rPr lang="nl-NL" altLang="nl-NL" sz="1200"/>
              <a:t>Gezondheid is een toestand van totaal lichamelijk, geestelijk en sociaal welbevinden en niet alleen de afwezigheid van ziekte. </a:t>
            </a:r>
          </a:p>
          <a:p>
            <a:pPr marL="0" indent="0">
              <a:buFont typeface="Wingdings" panose="05000000000000000000" pitchFamily="2" charset="2"/>
              <a:buNone/>
            </a:pPr>
            <a:endParaRPr lang="nl-NL" altLang="nl-NL" sz="1200"/>
          </a:p>
          <a:p>
            <a:pPr marL="0" indent="0">
              <a:buFont typeface="Wingdings" panose="05000000000000000000" pitchFamily="2" charset="2"/>
              <a:buNone/>
            </a:pPr>
            <a:r>
              <a:rPr lang="nl-NL" altLang="nl-NL" sz="1200"/>
              <a:t>Niet-ernstige gezondheidsproblemen:</a:t>
            </a:r>
          </a:p>
          <a:p>
            <a:pPr marL="0" indent="0">
              <a:buFont typeface="Wingdings" panose="05000000000000000000" pitchFamily="2" charset="2"/>
              <a:buNone/>
            </a:pPr>
            <a:r>
              <a:rPr lang="nl-NL" altLang="nl-NL" sz="1200"/>
              <a:t>Veelvoorkomende, niet-ernstige gezondheidsproblemen worden ook wel </a:t>
            </a:r>
            <a:r>
              <a:rPr lang="nl-NL" altLang="nl-NL" sz="1200" b="1"/>
              <a:t>algemene dagelijkse ziekten (ADZ) </a:t>
            </a:r>
            <a:r>
              <a:rPr lang="nl-NL" altLang="nl-NL" sz="1200"/>
              <a:t>genoemd. Deze gezondheidsproblemen zijn tijdelijk van aard. Meestal geneest het probleem spontaan na een aantal dagen.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C41717F-C6F1-429A-A276-B870B30B41F8}"/>
              </a:ext>
            </a:extLst>
          </p:cNvPr>
          <p:cNvSpPr>
            <a:spLocks noGrp="1" noChangeArrowheads="1"/>
          </p:cNvSpPr>
          <p:nvPr>
            <p:ph type="title"/>
          </p:nvPr>
        </p:nvSpPr>
        <p:spPr>
          <a:ln>
            <a:solidFill>
              <a:schemeClr val="tx2"/>
            </a:solidFill>
            <a:miter lim="800000"/>
            <a:headEnd/>
            <a:tailEnd/>
          </a:ln>
        </p:spPr>
        <p:txBody>
          <a:bodyPr/>
          <a:lstStyle/>
          <a:p>
            <a:pPr algn="ctr" eaLnBrk="1" hangingPunct="1"/>
            <a:r>
              <a:rPr lang="nl-NL" altLang="nl-NL"/>
              <a:t>Functie Voeding</a:t>
            </a:r>
          </a:p>
        </p:txBody>
      </p:sp>
      <p:sp>
        <p:nvSpPr>
          <p:cNvPr id="48131" name="Rectangle 3">
            <a:extLst>
              <a:ext uri="{FF2B5EF4-FFF2-40B4-BE49-F238E27FC236}">
                <a16:creationId xmlns:a16="http://schemas.microsoft.com/office/drawing/2014/main" id="{703FB292-F6D2-404B-BBFD-F3EC450DC614}"/>
              </a:ext>
            </a:extLst>
          </p:cNvPr>
          <p:cNvSpPr>
            <a:spLocks noGrp="1" noChangeArrowheads="1"/>
          </p:cNvSpPr>
          <p:nvPr>
            <p:ph type="body" sz="half" idx="1"/>
          </p:nvPr>
        </p:nvSpPr>
        <p:spPr>
          <a:xfrm>
            <a:off x="1187450" y="1827213"/>
            <a:ext cx="3762375" cy="4114800"/>
          </a:xfrm>
        </p:spPr>
        <p:txBody>
          <a:bodyPr/>
          <a:lstStyle/>
          <a:p>
            <a:pPr eaLnBrk="1" hangingPunct="1"/>
            <a:r>
              <a:rPr lang="nl-NL" altLang="nl-NL" sz="2800">
                <a:solidFill>
                  <a:schemeClr val="accent1"/>
                </a:solidFill>
              </a:rPr>
              <a:t>Psychisch</a:t>
            </a:r>
          </a:p>
          <a:p>
            <a:pPr eaLnBrk="1" hangingPunct="1">
              <a:buFont typeface="Wingdings" panose="05000000000000000000" pitchFamily="2" charset="2"/>
              <a:buNone/>
            </a:pPr>
            <a:endParaRPr lang="nl-NL" altLang="nl-NL" sz="1600">
              <a:solidFill>
                <a:schemeClr val="accent1"/>
              </a:solidFill>
            </a:endParaRPr>
          </a:p>
          <a:p>
            <a:pPr lvl="1" eaLnBrk="1" hangingPunct="1"/>
            <a:r>
              <a:rPr lang="nl-NL" altLang="nl-NL" sz="2000">
                <a:solidFill>
                  <a:schemeClr val="tx2"/>
                </a:solidFill>
              </a:rPr>
              <a:t>Bepaalt dagindeling </a:t>
            </a:r>
            <a:r>
              <a:rPr lang="nl-NL" altLang="nl-NL" sz="2000">
                <a:solidFill>
                  <a:schemeClr val="tx2"/>
                </a:solidFill>
                <a:sym typeface="Wingdings" panose="05000000000000000000" pitchFamily="2" charset="2"/>
              </a:rPr>
              <a:t> zorgt voor structuur</a:t>
            </a:r>
            <a:endParaRPr lang="nl-NL" altLang="nl-NL" sz="2000">
              <a:solidFill>
                <a:schemeClr val="tx2"/>
              </a:solidFill>
            </a:endParaRPr>
          </a:p>
          <a:p>
            <a:pPr lvl="1" eaLnBrk="1" hangingPunct="1">
              <a:buFont typeface="Wingdings" panose="05000000000000000000" pitchFamily="2" charset="2"/>
              <a:buNone/>
            </a:pPr>
            <a:endParaRPr lang="nl-NL" altLang="nl-NL" sz="1600">
              <a:solidFill>
                <a:schemeClr val="tx2"/>
              </a:solidFill>
            </a:endParaRPr>
          </a:p>
          <a:p>
            <a:pPr lvl="1" eaLnBrk="1" hangingPunct="1"/>
            <a:r>
              <a:rPr lang="nl-NL" altLang="nl-NL" sz="2000">
                <a:solidFill>
                  <a:schemeClr val="tx2"/>
                </a:solidFill>
              </a:rPr>
              <a:t>Ontspanning</a:t>
            </a:r>
          </a:p>
          <a:p>
            <a:pPr lvl="1" eaLnBrk="1" hangingPunct="1">
              <a:buFont typeface="Wingdings" panose="05000000000000000000" pitchFamily="2" charset="2"/>
              <a:buNone/>
            </a:pPr>
            <a:endParaRPr lang="nl-NL" altLang="nl-NL" sz="1600">
              <a:solidFill>
                <a:schemeClr val="tx2"/>
              </a:solidFill>
            </a:endParaRPr>
          </a:p>
          <a:p>
            <a:pPr lvl="1" eaLnBrk="1" hangingPunct="1"/>
            <a:r>
              <a:rPr lang="nl-NL" altLang="nl-NL" sz="2000">
                <a:solidFill>
                  <a:schemeClr val="tx2"/>
                </a:solidFill>
              </a:rPr>
              <a:t>Emoties weg eten</a:t>
            </a:r>
          </a:p>
          <a:p>
            <a:pPr lvl="1" eaLnBrk="1" hangingPunct="1">
              <a:buFont typeface="Wingdings" panose="05000000000000000000" pitchFamily="2" charset="2"/>
              <a:buNone/>
            </a:pPr>
            <a:endParaRPr lang="nl-NL" altLang="nl-NL" sz="1600">
              <a:solidFill>
                <a:schemeClr val="tx2"/>
              </a:solidFill>
            </a:endParaRPr>
          </a:p>
          <a:p>
            <a:pPr lvl="1" eaLnBrk="1" hangingPunct="1"/>
            <a:r>
              <a:rPr lang="nl-NL" altLang="nl-NL" sz="2000">
                <a:solidFill>
                  <a:schemeClr val="tx2"/>
                </a:solidFill>
              </a:rPr>
              <a:t>Verwennen</a:t>
            </a:r>
          </a:p>
        </p:txBody>
      </p:sp>
      <p:pic>
        <p:nvPicPr>
          <p:cNvPr id="48136" name="Picture 8" descr="gezellig samen">
            <a:extLst>
              <a:ext uri="{FF2B5EF4-FFF2-40B4-BE49-F238E27FC236}">
                <a16:creationId xmlns:a16="http://schemas.microsoft.com/office/drawing/2014/main" id="{F44E05B1-33D5-42DB-BF4B-0BB7FCC98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91611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9" descr="taart eten">
            <a:extLst>
              <a:ext uri="{FF2B5EF4-FFF2-40B4-BE49-F238E27FC236}">
                <a16:creationId xmlns:a16="http://schemas.microsoft.com/office/drawing/2014/main" id="{2AEBF4D3-5487-445F-AE2E-4AF03D4FE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42211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box(in)">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box(in)">
                                      <p:cBhvr>
                                        <p:cTn id="12" dur="500"/>
                                        <p:tgtEl>
                                          <p:spTgt spid="481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8131">
                                            <p:txEl>
                                              <p:pRg st="4" end="4"/>
                                            </p:txEl>
                                          </p:spTgt>
                                        </p:tgtEl>
                                        <p:attrNameLst>
                                          <p:attrName>style.visibility</p:attrName>
                                        </p:attrNameLst>
                                      </p:cBhvr>
                                      <p:to>
                                        <p:strVal val="visible"/>
                                      </p:to>
                                    </p:set>
                                    <p:animEffect transition="in" filter="box(in)">
                                      <p:cBhvr>
                                        <p:cTn id="17" dur="500"/>
                                        <p:tgtEl>
                                          <p:spTgt spid="4813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48136"/>
                                        </p:tgtEl>
                                        <p:attrNameLst>
                                          <p:attrName>style.visibility</p:attrName>
                                        </p:attrNameLst>
                                      </p:cBhvr>
                                      <p:to>
                                        <p:strVal val="visible"/>
                                      </p:to>
                                    </p:set>
                                    <p:anim calcmode="lin" valueType="num">
                                      <p:cBhvr additive="base">
                                        <p:cTn id="22" dur="500" fill="hold"/>
                                        <p:tgtEl>
                                          <p:spTgt spid="48136"/>
                                        </p:tgtEl>
                                        <p:attrNameLst>
                                          <p:attrName>ppt_x</p:attrName>
                                        </p:attrNameLst>
                                      </p:cBhvr>
                                      <p:tavLst>
                                        <p:tav tm="0">
                                          <p:val>
                                            <p:strVal val="1+#ppt_w/2"/>
                                          </p:val>
                                        </p:tav>
                                        <p:tav tm="100000">
                                          <p:val>
                                            <p:strVal val="#ppt_x"/>
                                          </p:val>
                                        </p:tav>
                                      </p:tavLst>
                                    </p:anim>
                                    <p:anim calcmode="lin" valueType="num">
                                      <p:cBhvr additive="base">
                                        <p:cTn id="23" dur="500" fill="hold"/>
                                        <p:tgtEl>
                                          <p:spTgt spid="48136"/>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48131">
                                            <p:txEl>
                                              <p:pRg st="6" end="6"/>
                                            </p:txEl>
                                          </p:spTgt>
                                        </p:tgtEl>
                                        <p:attrNameLst>
                                          <p:attrName>style.visibility</p:attrName>
                                        </p:attrNameLst>
                                      </p:cBhvr>
                                      <p:to>
                                        <p:strVal val="visible"/>
                                      </p:to>
                                    </p:set>
                                    <p:animEffect transition="in" filter="box(in)">
                                      <p:cBhvr>
                                        <p:cTn id="28" dur="500"/>
                                        <p:tgtEl>
                                          <p:spTgt spid="48131">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48131">
                                            <p:txEl>
                                              <p:pRg st="8" end="8"/>
                                            </p:txEl>
                                          </p:spTgt>
                                        </p:tgtEl>
                                        <p:attrNameLst>
                                          <p:attrName>style.visibility</p:attrName>
                                        </p:attrNameLst>
                                      </p:cBhvr>
                                      <p:to>
                                        <p:strVal val="visible"/>
                                      </p:to>
                                    </p:set>
                                    <p:animEffect transition="in" filter="box(in)">
                                      <p:cBhvr>
                                        <p:cTn id="33" dur="500"/>
                                        <p:tgtEl>
                                          <p:spTgt spid="48131">
                                            <p:txEl>
                                              <p:pRg st="8" end="8"/>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8137"/>
                                        </p:tgtEl>
                                        <p:attrNameLst>
                                          <p:attrName>style.visibility</p:attrName>
                                        </p:attrNameLst>
                                      </p:cBhvr>
                                      <p:to>
                                        <p:strVal val="visible"/>
                                      </p:to>
                                    </p:set>
                                    <p:anim calcmode="lin" valueType="num">
                                      <p:cBhvr additive="base">
                                        <p:cTn id="38" dur="500" fill="hold"/>
                                        <p:tgtEl>
                                          <p:spTgt spid="48137"/>
                                        </p:tgtEl>
                                        <p:attrNameLst>
                                          <p:attrName>ppt_x</p:attrName>
                                        </p:attrNameLst>
                                      </p:cBhvr>
                                      <p:tavLst>
                                        <p:tav tm="0">
                                          <p:val>
                                            <p:strVal val="#ppt_x"/>
                                          </p:val>
                                        </p:tav>
                                        <p:tav tm="100000">
                                          <p:val>
                                            <p:strVal val="#ppt_x"/>
                                          </p:val>
                                        </p:tav>
                                      </p:tavLst>
                                    </p:anim>
                                    <p:anim calcmode="lin" valueType="num">
                                      <p:cBhvr additive="base">
                                        <p:cTn id="39" dur="500" fill="hold"/>
                                        <p:tgtEl>
                                          <p:spTgt spid="48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21A2653-D877-4FC4-9F20-2CEDA39437EC}"/>
              </a:ext>
            </a:extLst>
          </p:cNvPr>
          <p:cNvSpPr>
            <a:spLocks noGrp="1" noChangeArrowheads="1"/>
          </p:cNvSpPr>
          <p:nvPr>
            <p:ph type="title"/>
          </p:nvPr>
        </p:nvSpPr>
        <p:spPr>
          <a:ln>
            <a:solidFill>
              <a:schemeClr val="tx2"/>
            </a:solidFill>
            <a:miter lim="800000"/>
            <a:headEnd/>
            <a:tailEnd/>
          </a:ln>
        </p:spPr>
        <p:txBody>
          <a:bodyPr/>
          <a:lstStyle/>
          <a:p>
            <a:pPr algn="ctr" eaLnBrk="1" hangingPunct="1"/>
            <a:r>
              <a:rPr lang="nl-NL" altLang="nl-NL"/>
              <a:t>Functie Voeding</a:t>
            </a:r>
          </a:p>
        </p:txBody>
      </p:sp>
      <p:sp>
        <p:nvSpPr>
          <p:cNvPr id="49155" name="Rectangle 3">
            <a:extLst>
              <a:ext uri="{FF2B5EF4-FFF2-40B4-BE49-F238E27FC236}">
                <a16:creationId xmlns:a16="http://schemas.microsoft.com/office/drawing/2014/main" id="{91A5375E-E897-419D-BCDD-D0BA1C295B79}"/>
              </a:ext>
            </a:extLst>
          </p:cNvPr>
          <p:cNvSpPr>
            <a:spLocks noGrp="1" noChangeArrowheads="1"/>
          </p:cNvSpPr>
          <p:nvPr>
            <p:ph type="body" sz="half" idx="1"/>
          </p:nvPr>
        </p:nvSpPr>
        <p:spPr>
          <a:xfrm>
            <a:off x="1370013" y="1827213"/>
            <a:ext cx="3579812" cy="4554537"/>
          </a:xfrm>
        </p:spPr>
        <p:txBody>
          <a:bodyPr/>
          <a:lstStyle/>
          <a:p>
            <a:pPr eaLnBrk="1" hangingPunct="1"/>
            <a:r>
              <a:rPr lang="nl-NL" altLang="nl-NL" sz="2800">
                <a:solidFill>
                  <a:schemeClr val="accent1"/>
                </a:solidFill>
              </a:rPr>
              <a:t>Sociaal</a:t>
            </a:r>
          </a:p>
          <a:p>
            <a:pPr eaLnBrk="1" hangingPunct="1">
              <a:buFont typeface="Wingdings" panose="05000000000000000000" pitchFamily="2" charset="2"/>
              <a:buNone/>
            </a:pPr>
            <a:endParaRPr lang="nl-NL" altLang="nl-NL" sz="1600">
              <a:solidFill>
                <a:schemeClr val="accent1"/>
              </a:solidFill>
            </a:endParaRPr>
          </a:p>
          <a:p>
            <a:pPr lvl="1" eaLnBrk="1" hangingPunct="1"/>
            <a:r>
              <a:rPr lang="nl-NL" altLang="nl-NL" sz="2000" u="sng">
                <a:solidFill>
                  <a:schemeClr val="tx2"/>
                </a:solidFill>
              </a:rPr>
              <a:t>Culturele functie: </a:t>
            </a:r>
            <a:r>
              <a:rPr lang="nl-NL" altLang="nl-NL" sz="2000">
                <a:solidFill>
                  <a:schemeClr val="tx2"/>
                </a:solidFill>
              </a:rPr>
              <a:t>Viering o.a. verjaardag, *kerst</a:t>
            </a:r>
          </a:p>
          <a:p>
            <a:pPr lvl="1" eaLnBrk="1" hangingPunct="1">
              <a:buFont typeface="Wingdings" panose="05000000000000000000" pitchFamily="2" charset="2"/>
              <a:buNone/>
            </a:pPr>
            <a:endParaRPr lang="nl-NL" altLang="nl-NL" sz="1000">
              <a:solidFill>
                <a:schemeClr val="tx2"/>
              </a:solidFill>
            </a:endParaRPr>
          </a:p>
          <a:p>
            <a:pPr lvl="1" eaLnBrk="1" hangingPunct="1"/>
            <a:r>
              <a:rPr lang="nl-NL" altLang="nl-NL" sz="2000">
                <a:solidFill>
                  <a:schemeClr val="tx2"/>
                </a:solidFill>
              </a:rPr>
              <a:t>Communicatie bijv. werkoverleg, gezelligheid</a:t>
            </a:r>
          </a:p>
          <a:p>
            <a:pPr lvl="1" eaLnBrk="1" hangingPunct="1">
              <a:buFont typeface="Wingdings" panose="05000000000000000000" pitchFamily="2" charset="2"/>
              <a:buNone/>
            </a:pPr>
            <a:endParaRPr lang="nl-NL" altLang="nl-NL" sz="1000">
              <a:solidFill>
                <a:schemeClr val="tx2"/>
              </a:solidFill>
            </a:endParaRPr>
          </a:p>
          <a:p>
            <a:pPr lvl="1" eaLnBrk="1" hangingPunct="1"/>
            <a:r>
              <a:rPr lang="nl-NL" altLang="nl-NL" sz="2000" u="sng">
                <a:solidFill>
                  <a:schemeClr val="tx2"/>
                </a:solidFill>
              </a:rPr>
              <a:t>Godsdienstige functie: </a:t>
            </a:r>
            <a:r>
              <a:rPr lang="nl-NL" altLang="nl-NL" sz="2000">
                <a:solidFill>
                  <a:schemeClr val="tx2"/>
                </a:solidFill>
              </a:rPr>
              <a:t>Uitdrukking geven aan o.a. religie, overtuiging</a:t>
            </a:r>
          </a:p>
          <a:p>
            <a:pPr lvl="1" eaLnBrk="1" hangingPunct="1">
              <a:buFont typeface="Wingdings" panose="05000000000000000000" pitchFamily="2" charset="2"/>
              <a:buNone/>
            </a:pPr>
            <a:endParaRPr lang="nl-NL" altLang="nl-NL" sz="1000">
              <a:solidFill>
                <a:schemeClr val="tx2"/>
              </a:solidFill>
            </a:endParaRPr>
          </a:p>
        </p:txBody>
      </p:sp>
      <p:pic>
        <p:nvPicPr>
          <p:cNvPr id="49159" name="Picture 7" descr="etentje met vrienden">
            <a:extLst>
              <a:ext uri="{FF2B5EF4-FFF2-40B4-BE49-F238E27FC236}">
                <a16:creationId xmlns:a16="http://schemas.microsoft.com/office/drawing/2014/main" id="{52F9B7BF-7425-4CDF-92ED-9F2CF5D78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844675"/>
            <a:ext cx="26384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8" descr="verjaardag vieren">
            <a:extLst>
              <a:ext uri="{FF2B5EF4-FFF2-40B4-BE49-F238E27FC236}">
                <a16:creationId xmlns:a16="http://schemas.microsoft.com/office/drawing/2014/main" id="{F3594511-E1EB-46A0-B884-04121A5624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42211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ox(in)">
                                      <p:cBhvr>
                                        <p:cTn id="7" dur="5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9155">
                                            <p:txEl>
                                              <p:pRg st="2" end="2"/>
                                            </p:txEl>
                                          </p:spTgt>
                                        </p:tgtEl>
                                        <p:attrNameLst>
                                          <p:attrName>style.visibility</p:attrName>
                                        </p:attrNameLst>
                                      </p:cBhvr>
                                      <p:to>
                                        <p:strVal val="visible"/>
                                      </p:to>
                                    </p:set>
                                    <p:animEffect transition="in" filter="box(in)">
                                      <p:cBhvr>
                                        <p:cTn id="12" dur="500"/>
                                        <p:tgtEl>
                                          <p:spTgt spid="491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9160"/>
                                        </p:tgtEl>
                                        <p:attrNameLst>
                                          <p:attrName>style.visibility</p:attrName>
                                        </p:attrNameLst>
                                      </p:cBhvr>
                                      <p:to>
                                        <p:strVal val="visible"/>
                                      </p:to>
                                    </p:set>
                                    <p:anim calcmode="lin" valueType="num">
                                      <p:cBhvr additive="base">
                                        <p:cTn id="17" dur="500" fill="hold"/>
                                        <p:tgtEl>
                                          <p:spTgt spid="49160"/>
                                        </p:tgtEl>
                                        <p:attrNameLst>
                                          <p:attrName>ppt_x</p:attrName>
                                        </p:attrNameLst>
                                      </p:cBhvr>
                                      <p:tavLst>
                                        <p:tav tm="0">
                                          <p:val>
                                            <p:strVal val="#ppt_x"/>
                                          </p:val>
                                        </p:tav>
                                        <p:tav tm="100000">
                                          <p:val>
                                            <p:strVal val="#ppt_x"/>
                                          </p:val>
                                        </p:tav>
                                      </p:tavLst>
                                    </p:anim>
                                    <p:anim calcmode="lin" valueType="num">
                                      <p:cBhvr additive="base">
                                        <p:cTn id="18" dur="500" fill="hold"/>
                                        <p:tgtEl>
                                          <p:spTgt spid="4916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49155">
                                            <p:txEl>
                                              <p:pRg st="4" end="4"/>
                                            </p:txEl>
                                          </p:spTgt>
                                        </p:tgtEl>
                                        <p:attrNameLst>
                                          <p:attrName>style.visibility</p:attrName>
                                        </p:attrNameLst>
                                      </p:cBhvr>
                                      <p:to>
                                        <p:strVal val="visible"/>
                                      </p:to>
                                    </p:set>
                                    <p:animEffect transition="in" filter="box(in)">
                                      <p:cBhvr>
                                        <p:cTn id="23" dur="500"/>
                                        <p:tgtEl>
                                          <p:spTgt spid="49155">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childTnLst>
                                    <p:set>
                                      <p:cBhvr>
                                        <p:cTn id="27" dur="1" fill="hold">
                                          <p:stCondLst>
                                            <p:cond delay="0"/>
                                          </p:stCondLst>
                                        </p:cTn>
                                        <p:tgtEl>
                                          <p:spTgt spid="49159"/>
                                        </p:tgtEl>
                                        <p:attrNameLst>
                                          <p:attrName>style.visibility</p:attrName>
                                        </p:attrNameLst>
                                      </p:cBhvr>
                                      <p:to>
                                        <p:strVal val="visible"/>
                                      </p:to>
                                    </p:set>
                                    <p:anim calcmode="lin" valueType="num">
                                      <p:cBhvr additive="base">
                                        <p:cTn id="28" dur="500" fill="hold"/>
                                        <p:tgtEl>
                                          <p:spTgt spid="49159"/>
                                        </p:tgtEl>
                                        <p:attrNameLst>
                                          <p:attrName>ppt_x</p:attrName>
                                        </p:attrNameLst>
                                      </p:cBhvr>
                                      <p:tavLst>
                                        <p:tav tm="0">
                                          <p:val>
                                            <p:strVal val="1+#ppt_w/2"/>
                                          </p:val>
                                        </p:tav>
                                        <p:tav tm="100000">
                                          <p:val>
                                            <p:strVal val="#ppt_x"/>
                                          </p:val>
                                        </p:tav>
                                      </p:tavLst>
                                    </p:anim>
                                    <p:anim calcmode="lin" valueType="num">
                                      <p:cBhvr additive="base">
                                        <p:cTn id="29" dur="500" fill="hold"/>
                                        <p:tgtEl>
                                          <p:spTgt spid="49159"/>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49155">
                                            <p:txEl>
                                              <p:pRg st="6" end="6"/>
                                            </p:txEl>
                                          </p:spTgt>
                                        </p:tgtEl>
                                        <p:attrNameLst>
                                          <p:attrName>style.visibility</p:attrName>
                                        </p:attrNameLst>
                                      </p:cBhvr>
                                      <p:to>
                                        <p:strVal val="visible"/>
                                      </p:to>
                                    </p:set>
                                    <p:animEffect transition="in" filter="box(in)">
                                      <p:cBhvr>
                                        <p:cTn id="34" dur="500"/>
                                        <p:tgtEl>
                                          <p:spTgt spid="491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A0CF95C-C03B-4CB6-A5BE-F0A4BD143DB6}"/>
              </a:ext>
            </a:extLst>
          </p:cNvPr>
          <p:cNvSpPr>
            <a:spLocks noGrp="1" noChangeArrowheads="1"/>
          </p:cNvSpPr>
          <p:nvPr>
            <p:ph type="title"/>
          </p:nvPr>
        </p:nvSpPr>
        <p:spPr>
          <a:ln>
            <a:solidFill>
              <a:schemeClr val="tx2"/>
            </a:solidFill>
            <a:miter lim="800000"/>
            <a:headEnd/>
            <a:tailEnd/>
          </a:ln>
        </p:spPr>
        <p:txBody>
          <a:bodyPr/>
          <a:lstStyle/>
          <a:p>
            <a:pPr algn="ctr" eaLnBrk="1" hangingPunct="1"/>
            <a:r>
              <a:rPr lang="nl-NL" altLang="nl-NL"/>
              <a:t>Voedingsmiddelen</a:t>
            </a:r>
          </a:p>
        </p:txBody>
      </p:sp>
      <p:sp>
        <p:nvSpPr>
          <p:cNvPr id="50179" name="Rectangle 3">
            <a:extLst>
              <a:ext uri="{FF2B5EF4-FFF2-40B4-BE49-F238E27FC236}">
                <a16:creationId xmlns:a16="http://schemas.microsoft.com/office/drawing/2014/main" id="{0F509418-645B-4808-A2B7-786B39FEF729}"/>
              </a:ext>
            </a:extLst>
          </p:cNvPr>
          <p:cNvSpPr>
            <a:spLocks noGrp="1" noChangeArrowheads="1"/>
          </p:cNvSpPr>
          <p:nvPr>
            <p:ph type="body" sz="half" idx="1"/>
          </p:nvPr>
        </p:nvSpPr>
        <p:spPr/>
        <p:txBody>
          <a:bodyPr/>
          <a:lstStyle/>
          <a:p>
            <a:pPr eaLnBrk="1" hangingPunct="1">
              <a:buClrTx/>
              <a:buFont typeface="Arial" panose="020B0604020202020204" pitchFamily="34" charset="0"/>
              <a:buNone/>
            </a:pPr>
            <a:r>
              <a:rPr lang="nl-NL" altLang="nl-NL" sz="2800">
                <a:solidFill>
                  <a:schemeClr val="accent1"/>
                </a:solidFill>
              </a:rPr>
              <a:t>Voedingsmiddelen</a:t>
            </a:r>
          </a:p>
          <a:p>
            <a:pPr algn="ctr" eaLnBrk="1" hangingPunct="1">
              <a:buClrTx/>
              <a:buFont typeface="Arial" panose="020B0604020202020204" pitchFamily="34" charset="0"/>
              <a:buNone/>
            </a:pPr>
            <a:r>
              <a:rPr lang="nl-NL" altLang="nl-NL" sz="1800">
                <a:solidFill>
                  <a:schemeClr val="tx2"/>
                </a:solidFill>
              </a:rPr>
              <a:t>(bevatten voedingsstoffen)</a:t>
            </a:r>
          </a:p>
          <a:p>
            <a:pPr eaLnBrk="1" hangingPunct="1">
              <a:buClrTx/>
              <a:buFont typeface="Arial" panose="020B0604020202020204" pitchFamily="34" charset="0"/>
              <a:buNone/>
            </a:pPr>
            <a:endParaRPr lang="nl-NL" altLang="nl-NL" sz="2000">
              <a:solidFill>
                <a:schemeClr val="tx2"/>
              </a:solidFill>
            </a:endParaRPr>
          </a:p>
          <a:p>
            <a:pPr algn="ctr" eaLnBrk="1" hangingPunct="1">
              <a:buClrTx/>
              <a:buFont typeface="Arial" panose="020B0604020202020204" pitchFamily="34" charset="0"/>
              <a:buNone/>
            </a:pPr>
            <a:r>
              <a:rPr lang="nl-NL" altLang="nl-NL" sz="2400" i="1">
                <a:solidFill>
                  <a:schemeClr val="tx2"/>
                </a:solidFill>
              </a:rPr>
              <a:t>Bijvoorbeeld:</a:t>
            </a:r>
          </a:p>
          <a:p>
            <a:pPr algn="ctr" eaLnBrk="1" hangingPunct="1">
              <a:buClrTx/>
              <a:buFont typeface="Arial" panose="020B0604020202020204" pitchFamily="34" charset="0"/>
              <a:buNone/>
            </a:pPr>
            <a:endParaRPr lang="nl-NL" altLang="nl-NL" sz="2000">
              <a:solidFill>
                <a:schemeClr val="tx2"/>
              </a:solidFill>
            </a:endParaRPr>
          </a:p>
          <a:p>
            <a:pPr eaLnBrk="1" hangingPunct="1">
              <a:buClrTx/>
              <a:buFontTx/>
              <a:buChar char="-"/>
            </a:pPr>
            <a:r>
              <a:rPr lang="nl-NL" altLang="nl-NL" sz="2400">
                <a:solidFill>
                  <a:schemeClr val="tx2"/>
                </a:solidFill>
              </a:rPr>
              <a:t>Brood</a:t>
            </a:r>
          </a:p>
          <a:p>
            <a:pPr eaLnBrk="1" hangingPunct="1">
              <a:buClrTx/>
              <a:buFontTx/>
              <a:buNone/>
            </a:pPr>
            <a:endParaRPr lang="nl-NL" altLang="nl-NL" sz="1600">
              <a:solidFill>
                <a:schemeClr val="tx2"/>
              </a:solidFill>
            </a:endParaRPr>
          </a:p>
          <a:p>
            <a:pPr eaLnBrk="1" hangingPunct="1">
              <a:buClrTx/>
              <a:buFontTx/>
              <a:buChar char="-"/>
            </a:pPr>
            <a:r>
              <a:rPr lang="nl-NL" altLang="nl-NL" sz="2400">
                <a:solidFill>
                  <a:schemeClr val="tx2"/>
                </a:solidFill>
              </a:rPr>
              <a:t>Melk</a:t>
            </a:r>
          </a:p>
          <a:p>
            <a:pPr eaLnBrk="1" hangingPunct="1">
              <a:buClrTx/>
              <a:buFontTx/>
              <a:buNone/>
            </a:pPr>
            <a:endParaRPr lang="nl-NL" altLang="nl-NL" sz="1600">
              <a:solidFill>
                <a:schemeClr val="tx2"/>
              </a:solidFill>
            </a:endParaRPr>
          </a:p>
          <a:p>
            <a:pPr eaLnBrk="1" hangingPunct="1">
              <a:buClrTx/>
              <a:buFontTx/>
              <a:buChar char="-"/>
            </a:pPr>
            <a:r>
              <a:rPr lang="nl-NL" altLang="nl-NL" sz="2400">
                <a:solidFill>
                  <a:schemeClr val="tx2"/>
                </a:solidFill>
              </a:rPr>
              <a:t>Kaas</a:t>
            </a:r>
          </a:p>
          <a:p>
            <a:pPr eaLnBrk="1" hangingPunct="1">
              <a:buClrTx/>
              <a:buFontTx/>
              <a:buChar char="-"/>
            </a:pPr>
            <a:endParaRPr lang="nl-NL" altLang="nl-NL" sz="2400">
              <a:solidFill>
                <a:schemeClr val="tx2"/>
              </a:solidFill>
            </a:endParaRPr>
          </a:p>
        </p:txBody>
      </p:sp>
      <p:pic>
        <p:nvPicPr>
          <p:cNvPr id="50182" name="Picture 6" descr="pak melk">
            <a:extLst>
              <a:ext uri="{FF2B5EF4-FFF2-40B4-BE49-F238E27FC236}">
                <a16:creationId xmlns:a16="http://schemas.microsoft.com/office/drawing/2014/main" id="{30BF3726-1B0E-4390-8DD7-E5748CB02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3860800"/>
            <a:ext cx="1979612"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7" descr="stuk kaas">
            <a:extLst>
              <a:ext uri="{FF2B5EF4-FFF2-40B4-BE49-F238E27FC236}">
                <a16:creationId xmlns:a16="http://schemas.microsoft.com/office/drawing/2014/main" id="{CD9C8BF1-8A5C-41DF-A3CF-6DEE839AA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4365625"/>
            <a:ext cx="1884362"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8" descr="volkorenbrood">
            <a:extLst>
              <a:ext uri="{FF2B5EF4-FFF2-40B4-BE49-F238E27FC236}">
                <a16:creationId xmlns:a16="http://schemas.microsoft.com/office/drawing/2014/main" id="{35672C1B-79BA-4A42-9C90-D137603416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2060575"/>
            <a:ext cx="2376487"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ox(in)">
                                      <p:cBhvr>
                                        <p:cTn id="7" dur="500"/>
                                        <p:tgtEl>
                                          <p:spTgt spid="5017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0179">
                                            <p:txEl>
                                              <p:pRg st="1" end="1"/>
                                            </p:txEl>
                                          </p:spTgt>
                                        </p:tgtEl>
                                        <p:attrNameLst>
                                          <p:attrName>style.visibility</p:attrName>
                                        </p:attrNameLst>
                                      </p:cBhvr>
                                      <p:to>
                                        <p:strVal val="visible"/>
                                      </p:to>
                                    </p:set>
                                    <p:animEffect transition="in" filter="box(in)">
                                      <p:cBhvr>
                                        <p:cTn id="10" dur="500"/>
                                        <p:tgtEl>
                                          <p:spTgt spid="5017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animEffect transition="in" filter="box(in)">
                                      <p:cBhvr>
                                        <p:cTn id="15" dur="500"/>
                                        <p:tgtEl>
                                          <p:spTgt spid="50179">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50179">
                                            <p:txEl>
                                              <p:pRg st="5" end="5"/>
                                            </p:txEl>
                                          </p:spTgt>
                                        </p:tgtEl>
                                        <p:attrNameLst>
                                          <p:attrName>style.visibility</p:attrName>
                                        </p:attrNameLst>
                                      </p:cBhvr>
                                      <p:to>
                                        <p:strVal val="visible"/>
                                      </p:to>
                                    </p:set>
                                    <p:animEffect transition="in" filter="box(in)">
                                      <p:cBhvr>
                                        <p:cTn id="18" dur="500"/>
                                        <p:tgtEl>
                                          <p:spTgt spid="50179">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50184"/>
                                        </p:tgtEl>
                                        <p:attrNameLst>
                                          <p:attrName>style.visibility</p:attrName>
                                        </p:attrNameLst>
                                      </p:cBhvr>
                                      <p:to>
                                        <p:strVal val="visible"/>
                                      </p:to>
                                    </p:set>
                                    <p:anim calcmode="lin" valueType="num">
                                      <p:cBhvr additive="base">
                                        <p:cTn id="23" dur="500" fill="hold"/>
                                        <p:tgtEl>
                                          <p:spTgt spid="50184"/>
                                        </p:tgtEl>
                                        <p:attrNameLst>
                                          <p:attrName>ppt_x</p:attrName>
                                        </p:attrNameLst>
                                      </p:cBhvr>
                                      <p:tavLst>
                                        <p:tav tm="0">
                                          <p:val>
                                            <p:strVal val="1+#ppt_w/2"/>
                                          </p:val>
                                        </p:tav>
                                        <p:tav tm="100000">
                                          <p:val>
                                            <p:strVal val="#ppt_x"/>
                                          </p:val>
                                        </p:tav>
                                      </p:tavLst>
                                    </p:anim>
                                    <p:anim calcmode="lin" valueType="num">
                                      <p:cBhvr additive="base">
                                        <p:cTn id="24" dur="500" fill="hold"/>
                                        <p:tgtEl>
                                          <p:spTgt spid="50184"/>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50179">
                                            <p:txEl>
                                              <p:pRg st="7" end="7"/>
                                            </p:txEl>
                                          </p:spTgt>
                                        </p:tgtEl>
                                        <p:attrNameLst>
                                          <p:attrName>style.visibility</p:attrName>
                                        </p:attrNameLst>
                                      </p:cBhvr>
                                      <p:to>
                                        <p:strVal val="visible"/>
                                      </p:to>
                                    </p:set>
                                    <p:animEffect transition="in" filter="box(in)">
                                      <p:cBhvr>
                                        <p:cTn id="29" dur="500"/>
                                        <p:tgtEl>
                                          <p:spTgt spid="50179">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50182"/>
                                        </p:tgtEl>
                                        <p:attrNameLst>
                                          <p:attrName>style.visibility</p:attrName>
                                        </p:attrNameLst>
                                      </p:cBhvr>
                                      <p:to>
                                        <p:strVal val="visible"/>
                                      </p:to>
                                    </p:set>
                                    <p:anim calcmode="lin" valueType="num">
                                      <p:cBhvr additive="base">
                                        <p:cTn id="34" dur="500" fill="hold"/>
                                        <p:tgtEl>
                                          <p:spTgt spid="50182"/>
                                        </p:tgtEl>
                                        <p:attrNameLst>
                                          <p:attrName>ppt_x</p:attrName>
                                        </p:attrNameLst>
                                      </p:cBhvr>
                                      <p:tavLst>
                                        <p:tav tm="0">
                                          <p:val>
                                            <p:strVal val="#ppt_x"/>
                                          </p:val>
                                        </p:tav>
                                        <p:tav tm="100000">
                                          <p:val>
                                            <p:strVal val="#ppt_x"/>
                                          </p:val>
                                        </p:tav>
                                      </p:tavLst>
                                    </p:anim>
                                    <p:anim calcmode="lin" valueType="num">
                                      <p:cBhvr additive="base">
                                        <p:cTn id="35" dur="500" fill="hold"/>
                                        <p:tgtEl>
                                          <p:spTgt spid="50182"/>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50179">
                                            <p:txEl>
                                              <p:pRg st="9" end="9"/>
                                            </p:txEl>
                                          </p:spTgt>
                                        </p:tgtEl>
                                        <p:attrNameLst>
                                          <p:attrName>style.visibility</p:attrName>
                                        </p:attrNameLst>
                                      </p:cBhvr>
                                      <p:to>
                                        <p:strVal val="visible"/>
                                      </p:to>
                                    </p:set>
                                    <p:animEffect transition="in" filter="box(in)">
                                      <p:cBhvr>
                                        <p:cTn id="40" dur="500"/>
                                        <p:tgtEl>
                                          <p:spTgt spid="50179">
                                            <p:txEl>
                                              <p:pRg st="9" end="9"/>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50183"/>
                                        </p:tgtEl>
                                        <p:attrNameLst>
                                          <p:attrName>style.visibility</p:attrName>
                                        </p:attrNameLst>
                                      </p:cBhvr>
                                      <p:to>
                                        <p:strVal val="visible"/>
                                      </p:to>
                                    </p:set>
                                    <p:anim calcmode="lin" valueType="num">
                                      <p:cBhvr additive="base">
                                        <p:cTn id="45" dur="500" fill="hold"/>
                                        <p:tgtEl>
                                          <p:spTgt spid="50183"/>
                                        </p:tgtEl>
                                        <p:attrNameLst>
                                          <p:attrName>ppt_x</p:attrName>
                                        </p:attrNameLst>
                                      </p:cBhvr>
                                      <p:tavLst>
                                        <p:tav tm="0">
                                          <p:val>
                                            <p:strVal val="#ppt_x"/>
                                          </p:val>
                                        </p:tav>
                                        <p:tav tm="100000">
                                          <p:val>
                                            <p:strVal val="#ppt_x"/>
                                          </p:val>
                                        </p:tav>
                                      </p:tavLst>
                                    </p:anim>
                                    <p:anim calcmode="lin" valueType="num">
                                      <p:cBhvr additive="base">
                                        <p:cTn id="46" dur="500" fill="hold"/>
                                        <p:tgtEl>
                                          <p:spTgt spid="50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0F44D26-FC05-45F5-9D59-00BF0DE8BCD8}"/>
              </a:ext>
            </a:extLst>
          </p:cNvPr>
          <p:cNvSpPr>
            <a:spLocks noGrp="1" noChangeArrowheads="1"/>
          </p:cNvSpPr>
          <p:nvPr>
            <p:ph type="title"/>
          </p:nvPr>
        </p:nvSpPr>
        <p:spPr>
          <a:ln>
            <a:solidFill>
              <a:schemeClr val="tx2"/>
            </a:solidFill>
            <a:miter lim="800000"/>
            <a:headEnd/>
            <a:tailEnd/>
          </a:ln>
        </p:spPr>
        <p:txBody>
          <a:bodyPr/>
          <a:lstStyle/>
          <a:p>
            <a:pPr algn="ctr" eaLnBrk="1" hangingPunct="1"/>
            <a:r>
              <a:rPr lang="nl-NL" altLang="nl-NL"/>
              <a:t>6 Voedingsstoffen</a:t>
            </a:r>
          </a:p>
        </p:txBody>
      </p:sp>
      <p:sp>
        <p:nvSpPr>
          <p:cNvPr id="69635" name="Rectangle 3">
            <a:extLst>
              <a:ext uri="{FF2B5EF4-FFF2-40B4-BE49-F238E27FC236}">
                <a16:creationId xmlns:a16="http://schemas.microsoft.com/office/drawing/2014/main" id="{C1349AF1-6C45-4BB6-A8A7-17D2396D1428}"/>
              </a:ext>
            </a:extLst>
          </p:cNvPr>
          <p:cNvSpPr>
            <a:spLocks noGrp="1" noChangeArrowheads="1"/>
          </p:cNvSpPr>
          <p:nvPr>
            <p:ph type="body" idx="1"/>
          </p:nvPr>
        </p:nvSpPr>
        <p:spPr/>
        <p:txBody>
          <a:bodyPr/>
          <a:lstStyle/>
          <a:p>
            <a:pPr algn="ctr" eaLnBrk="1" hangingPunct="1">
              <a:lnSpc>
                <a:spcPct val="90000"/>
              </a:lnSpc>
              <a:buClrTx/>
              <a:buFontTx/>
              <a:buNone/>
            </a:pPr>
            <a:r>
              <a:rPr lang="nl-NL" altLang="nl-NL" sz="1800">
                <a:solidFill>
                  <a:schemeClr val="tx2"/>
                </a:solidFill>
                <a:sym typeface="Wingdings" panose="05000000000000000000" pitchFamily="2" charset="2"/>
              </a:rPr>
              <a:t>	</a:t>
            </a:r>
            <a:r>
              <a:rPr lang="nl-NL" altLang="nl-NL" sz="2400" b="1">
                <a:solidFill>
                  <a:schemeClr val="tx2"/>
                </a:solidFill>
                <a:sym typeface="Wingdings" panose="05000000000000000000" pitchFamily="2" charset="2"/>
              </a:rPr>
              <a:t>Vetten</a:t>
            </a:r>
          </a:p>
          <a:p>
            <a:pPr algn="ctr" eaLnBrk="1" hangingPunct="1">
              <a:lnSpc>
                <a:spcPct val="90000"/>
              </a:lnSpc>
              <a:buClrTx/>
              <a:buFontTx/>
              <a:buNone/>
            </a:pPr>
            <a:endParaRPr lang="nl-NL" altLang="nl-NL" sz="1800" b="1">
              <a:solidFill>
                <a:schemeClr val="tx2"/>
              </a:solidFill>
              <a:sym typeface="Wingdings" panose="05000000000000000000" pitchFamily="2" charset="2"/>
            </a:endParaRPr>
          </a:p>
          <a:p>
            <a:pPr algn="ctr" eaLnBrk="1" hangingPunct="1">
              <a:lnSpc>
                <a:spcPct val="90000"/>
              </a:lnSpc>
              <a:buClrTx/>
              <a:buFontTx/>
              <a:buNone/>
            </a:pPr>
            <a:r>
              <a:rPr lang="nl-NL" altLang="nl-NL" sz="2400">
                <a:solidFill>
                  <a:schemeClr val="tx2"/>
                </a:solidFill>
                <a:sym typeface="Wingdings" panose="05000000000000000000" pitchFamily="2" charset="2"/>
              </a:rPr>
              <a:t>	</a:t>
            </a:r>
            <a:r>
              <a:rPr lang="nl-NL" altLang="nl-NL" sz="2400" b="1">
                <a:solidFill>
                  <a:schemeClr val="tx2"/>
                </a:solidFill>
                <a:sym typeface="Wingdings" panose="05000000000000000000" pitchFamily="2" charset="2"/>
              </a:rPr>
              <a:t>Koolhydraten</a:t>
            </a:r>
          </a:p>
          <a:p>
            <a:pPr algn="ctr" eaLnBrk="1" hangingPunct="1">
              <a:lnSpc>
                <a:spcPct val="90000"/>
              </a:lnSpc>
              <a:buClrTx/>
              <a:buFontTx/>
              <a:buNone/>
            </a:pPr>
            <a:endParaRPr lang="nl-NL" altLang="nl-NL" sz="1800" b="1">
              <a:solidFill>
                <a:schemeClr val="tx2"/>
              </a:solidFill>
              <a:sym typeface="Wingdings" panose="05000000000000000000" pitchFamily="2" charset="2"/>
            </a:endParaRPr>
          </a:p>
          <a:p>
            <a:pPr algn="ctr" eaLnBrk="1" hangingPunct="1">
              <a:lnSpc>
                <a:spcPct val="90000"/>
              </a:lnSpc>
              <a:buClrTx/>
              <a:buFontTx/>
              <a:buNone/>
            </a:pPr>
            <a:r>
              <a:rPr lang="nl-NL" altLang="nl-NL" sz="2400">
                <a:solidFill>
                  <a:schemeClr val="tx2"/>
                </a:solidFill>
                <a:sym typeface="Wingdings" panose="05000000000000000000" pitchFamily="2" charset="2"/>
              </a:rPr>
              <a:t>	</a:t>
            </a:r>
            <a:r>
              <a:rPr lang="nl-NL" altLang="nl-NL" sz="2400" b="1">
                <a:solidFill>
                  <a:schemeClr val="tx2"/>
                </a:solidFill>
                <a:sym typeface="Wingdings" panose="05000000000000000000" pitchFamily="2" charset="2"/>
              </a:rPr>
              <a:t>Eiwitten</a:t>
            </a:r>
          </a:p>
          <a:p>
            <a:pPr algn="ctr" eaLnBrk="1" hangingPunct="1">
              <a:lnSpc>
                <a:spcPct val="90000"/>
              </a:lnSpc>
              <a:buClrTx/>
              <a:buFontTx/>
              <a:buNone/>
            </a:pPr>
            <a:endParaRPr lang="nl-NL" altLang="nl-NL" sz="1800" b="1">
              <a:solidFill>
                <a:schemeClr val="tx2"/>
              </a:solidFill>
              <a:sym typeface="Wingdings" panose="05000000000000000000" pitchFamily="2" charset="2"/>
            </a:endParaRPr>
          </a:p>
          <a:p>
            <a:pPr algn="ctr" eaLnBrk="1" hangingPunct="1">
              <a:lnSpc>
                <a:spcPct val="90000"/>
              </a:lnSpc>
              <a:buClrTx/>
              <a:buFontTx/>
              <a:buNone/>
            </a:pPr>
            <a:r>
              <a:rPr lang="nl-NL" altLang="nl-NL" sz="2400">
                <a:solidFill>
                  <a:schemeClr val="tx2"/>
                </a:solidFill>
              </a:rPr>
              <a:t>	</a:t>
            </a:r>
            <a:r>
              <a:rPr lang="nl-NL" altLang="nl-NL" sz="2400" b="1">
                <a:solidFill>
                  <a:schemeClr val="tx2"/>
                </a:solidFill>
              </a:rPr>
              <a:t>Vitaminen</a:t>
            </a:r>
          </a:p>
          <a:p>
            <a:pPr algn="ctr" eaLnBrk="1" hangingPunct="1">
              <a:lnSpc>
                <a:spcPct val="90000"/>
              </a:lnSpc>
              <a:buClrTx/>
              <a:buFontTx/>
              <a:buNone/>
            </a:pPr>
            <a:endParaRPr lang="nl-NL" altLang="nl-NL" sz="1800" b="1">
              <a:solidFill>
                <a:schemeClr val="tx2"/>
              </a:solidFill>
            </a:endParaRPr>
          </a:p>
          <a:p>
            <a:pPr algn="ctr" eaLnBrk="1" hangingPunct="1">
              <a:lnSpc>
                <a:spcPct val="90000"/>
              </a:lnSpc>
              <a:buClrTx/>
              <a:buFontTx/>
              <a:buNone/>
            </a:pPr>
            <a:r>
              <a:rPr lang="nl-NL" altLang="nl-NL" sz="2400" b="1">
                <a:solidFill>
                  <a:schemeClr val="tx2"/>
                </a:solidFill>
              </a:rPr>
              <a:t>	Mineralen</a:t>
            </a:r>
          </a:p>
          <a:p>
            <a:pPr algn="ctr" eaLnBrk="1" hangingPunct="1">
              <a:lnSpc>
                <a:spcPct val="90000"/>
              </a:lnSpc>
              <a:buClrTx/>
              <a:buFontTx/>
              <a:buNone/>
            </a:pPr>
            <a:endParaRPr lang="nl-NL" altLang="nl-NL" sz="1800">
              <a:solidFill>
                <a:schemeClr val="tx2"/>
              </a:solidFill>
            </a:endParaRPr>
          </a:p>
          <a:p>
            <a:pPr algn="ctr" eaLnBrk="1" hangingPunct="1">
              <a:lnSpc>
                <a:spcPct val="90000"/>
              </a:lnSpc>
              <a:buClrTx/>
              <a:buFontTx/>
              <a:buNone/>
            </a:pPr>
            <a:r>
              <a:rPr lang="nl-NL" altLang="nl-NL" sz="2400" b="1">
                <a:solidFill>
                  <a:schemeClr val="tx2"/>
                </a:solidFill>
              </a:rPr>
              <a:t>	Water</a:t>
            </a:r>
          </a:p>
          <a:p>
            <a:pPr eaLnBrk="1" hangingPunct="1">
              <a:lnSpc>
                <a:spcPct val="90000"/>
              </a:lnSpc>
              <a:buClrTx/>
              <a:buFontTx/>
              <a:buNone/>
            </a:pPr>
            <a:endParaRPr lang="nl-NL" altLang="nl-NL" sz="24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 calcmode="lin" valueType="num">
                                      <p:cBhvr additive="base">
                                        <p:cTn id="13" dur="500" fill="hold"/>
                                        <p:tgtEl>
                                          <p:spTgt spid="6963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nodeType="clickEffect">
                                  <p:stCondLst>
                                    <p:cond delay="0"/>
                                  </p:stCondLst>
                                  <p:childTnLst>
                                    <p:set>
                                      <p:cBhvr>
                                        <p:cTn id="18" dur="1" fill="hold">
                                          <p:stCondLst>
                                            <p:cond delay="0"/>
                                          </p:stCondLst>
                                        </p:cTn>
                                        <p:tgtEl>
                                          <p:spTgt spid="69635">
                                            <p:txEl>
                                              <p:pRg st="4" end="4"/>
                                            </p:txEl>
                                          </p:spTgt>
                                        </p:tgtEl>
                                        <p:attrNameLst>
                                          <p:attrName>style.visibility</p:attrName>
                                        </p:attrNameLst>
                                      </p:cBhvr>
                                      <p:to>
                                        <p:strVal val="visible"/>
                                      </p:to>
                                    </p:set>
                                    <p:anim calcmode="lin" valueType="num">
                                      <p:cBhvr additive="base">
                                        <p:cTn id="19" dur="500" fill="hold"/>
                                        <p:tgtEl>
                                          <p:spTgt spid="6963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963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nodeType="clickEffect">
                                  <p:stCondLst>
                                    <p:cond delay="0"/>
                                  </p:stCondLst>
                                  <p:childTnLst>
                                    <p:set>
                                      <p:cBhvr>
                                        <p:cTn id="24" dur="1" fill="hold">
                                          <p:stCondLst>
                                            <p:cond delay="0"/>
                                          </p:stCondLst>
                                        </p:cTn>
                                        <p:tgtEl>
                                          <p:spTgt spid="69635">
                                            <p:txEl>
                                              <p:pRg st="6" end="6"/>
                                            </p:txEl>
                                          </p:spTgt>
                                        </p:tgtEl>
                                        <p:attrNameLst>
                                          <p:attrName>style.visibility</p:attrName>
                                        </p:attrNameLst>
                                      </p:cBhvr>
                                      <p:to>
                                        <p:strVal val="visible"/>
                                      </p:to>
                                    </p:set>
                                    <p:anim calcmode="lin" valueType="num">
                                      <p:cBhvr additive="base">
                                        <p:cTn id="25" dur="500" fill="hold"/>
                                        <p:tgtEl>
                                          <p:spTgt spid="69635">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9635">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69635">
                                            <p:txEl>
                                              <p:pRg st="8" end="8"/>
                                            </p:txEl>
                                          </p:spTgt>
                                        </p:tgtEl>
                                        <p:attrNameLst>
                                          <p:attrName>style.visibility</p:attrName>
                                        </p:attrNameLst>
                                      </p:cBhvr>
                                      <p:to>
                                        <p:strVal val="visible"/>
                                      </p:to>
                                    </p:set>
                                    <p:anim calcmode="lin" valueType="num">
                                      <p:cBhvr additive="base">
                                        <p:cTn id="31" dur="500" fill="hold"/>
                                        <p:tgtEl>
                                          <p:spTgt spid="69635">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963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69635">
                                            <p:txEl>
                                              <p:pRg st="10" end="10"/>
                                            </p:txEl>
                                          </p:spTgt>
                                        </p:tgtEl>
                                        <p:attrNameLst>
                                          <p:attrName>style.visibility</p:attrName>
                                        </p:attrNameLst>
                                      </p:cBhvr>
                                      <p:to>
                                        <p:strVal val="visible"/>
                                      </p:to>
                                    </p:set>
                                    <p:anim calcmode="lin" valueType="num">
                                      <p:cBhvr additive="base">
                                        <p:cTn id="37" dur="500" fill="hold"/>
                                        <p:tgtEl>
                                          <p:spTgt spid="69635">
                                            <p:txEl>
                                              <p:pRg st="10" end="1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963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3DD3590-D08F-4313-A5A9-FFB33656DCC7}"/>
              </a:ext>
            </a:extLst>
          </p:cNvPr>
          <p:cNvSpPr>
            <a:spLocks noGrp="1" noChangeArrowheads="1"/>
          </p:cNvSpPr>
          <p:nvPr>
            <p:ph type="title"/>
          </p:nvPr>
        </p:nvSpPr>
        <p:spPr>
          <a:ln>
            <a:solidFill>
              <a:schemeClr val="tx2"/>
            </a:solidFill>
            <a:miter lim="800000"/>
            <a:headEnd/>
            <a:tailEnd/>
          </a:ln>
        </p:spPr>
        <p:txBody>
          <a:bodyPr/>
          <a:lstStyle/>
          <a:p>
            <a:pPr algn="ctr" eaLnBrk="1" hangingPunct="1"/>
            <a:r>
              <a:rPr lang="nl-NL" altLang="nl-NL"/>
              <a:t>Voedingsstoffen </a:t>
            </a:r>
            <a:r>
              <a:rPr lang="nl-NL" altLang="nl-NL" sz="2000"/>
              <a:t>(Indeling)</a:t>
            </a:r>
            <a:endParaRPr lang="nl-NL" altLang="nl-NL"/>
          </a:p>
        </p:txBody>
      </p:sp>
      <p:sp>
        <p:nvSpPr>
          <p:cNvPr id="51203" name="Rectangle 3">
            <a:extLst>
              <a:ext uri="{FF2B5EF4-FFF2-40B4-BE49-F238E27FC236}">
                <a16:creationId xmlns:a16="http://schemas.microsoft.com/office/drawing/2014/main" id="{09D88594-57A7-4032-B330-A9BD873E2916}"/>
              </a:ext>
            </a:extLst>
          </p:cNvPr>
          <p:cNvSpPr>
            <a:spLocks noGrp="1" noChangeArrowheads="1"/>
          </p:cNvSpPr>
          <p:nvPr>
            <p:ph type="body" idx="1"/>
          </p:nvPr>
        </p:nvSpPr>
        <p:spPr/>
        <p:txBody>
          <a:bodyPr/>
          <a:lstStyle/>
          <a:p>
            <a:pPr eaLnBrk="1" hangingPunct="1">
              <a:buClrTx/>
              <a:buFontTx/>
              <a:buChar char="-"/>
            </a:pPr>
            <a:r>
              <a:rPr lang="nl-NL" altLang="nl-NL" sz="2800">
                <a:solidFill>
                  <a:schemeClr val="tx2"/>
                </a:solidFill>
              </a:rPr>
              <a:t>Energieleverende stoffen </a:t>
            </a:r>
            <a:r>
              <a:rPr lang="nl-NL" altLang="nl-NL" sz="2800">
                <a:solidFill>
                  <a:schemeClr val="tx2"/>
                </a:solidFill>
                <a:sym typeface="Wingdings" panose="05000000000000000000" pitchFamily="2" charset="2"/>
              </a:rPr>
              <a:t></a:t>
            </a:r>
          </a:p>
          <a:p>
            <a:pPr eaLnBrk="1" hangingPunct="1">
              <a:buClrTx/>
              <a:buFontTx/>
              <a:buNone/>
            </a:pPr>
            <a:r>
              <a:rPr lang="nl-NL" altLang="nl-NL" sz="1800">
                <a:solidFill>
                  <a:schemeClr val="tx2"/>
                </a:solidFill>
                <a:sym typeface="Wingdings" panose="05000000000000000000" pitchFamily="2" charset="2"/>
              </a:rPr>
              <a:t>	(uitgedrukt in Kjoules of  Kcal)</a:t>
            </a:r>
          </a:p>
          <a:p>
            <a:pPr eaLnBrk="1" hangingPunct="1">
              <a:buClrTx/>
              <a:buFontTx/>
              <a:buNone/>
            </a:pPr>
            <a:endParaRPr lang="nl-NL" altLang="nl-NL" sz="1000">
              <a:solidFill>
                <a:schemeClr val="tx2"/>
              </a:solidFill>
              <a:sym typeface="Wingdings" panose="05000000000000000000" pitchFamily="2" charset="2"/>
            </a:endParaRPr>
          </a:p>
          <a:p>
            <a:pPr algn="ctr" eaLnBrk="1" hangingPunct="1">
              <a:buClrTx/>
              <a:buFontTx/>
              <a:buNone/>
            </a:pPr>
            <a:r>
              <a:rPr lang="nl-NL" altLang="nl-NL" sz="1800">
                <a:solidFill>
                  <a:schemeClr val="tx2"/>
                </a:solidFill>
                <a:sym typeface="Wingdings" panose="05000000000000000000" pitchFamily="2" charset="2"/>
              </a:rPr>
              <a:t>	</a:t>
            </a:r>
            <a:r>
              <a:rPr lang="nl-NL" altLang="nl-NL" sz="2000" i="1">
                <a:solidFill>
                  <a:schemeClr val="accent1"/>
                </a:solidFill>
                <a:sym typeface="Wingdings" panose="05000000000000000000" pitchFamily="2" charset="2"/>
              </a:rPr>
              <a:t>Vetten, koolhydraten, eiwitten</a:t>
            </a:r>
          </a:p>
          <a:p>
            <a:pPr eaLnBrk="1" hangingPunct="1">
              <a:buClrTx/>
              <a:buFontTx/>
              <a:buNone/>
            </a:pPr>
            <a:endParaRPr lang="nl-NL" altLang="nl-NL" sz="1800">
              <a:solidFill>
                <a:schemeClr val="tx2"/>
              </a:solidFill>
            </a:endParaRPr>
          </a:p>
          <a:p>
            <a:pPr eaLnBrk="1" hangingPunct="1">
              <a:buClrTx/>
              <a:buFontTx/>
              <a:buChar char="-"/>
            </a:pPr>
            <a:r>
              <a:rPr lang="nl-NL" altLang="nl-NL" sz="2800">
                <a:solidFill>
                  <a:schemeClr val="tx2"/>
                </a:solidFill>
              </a:rPr>
              <a:t>Bouwstoffen </a:t>
            </a:r>
            <a:r>
              <a:rPr lang="nl-NL" altLang="nl-NL" sz="2800">
                <a:solidFill>
                  <a:schemeClr val="tx2"/>
                </a:solidFill>
                <a:sym typeface="Wingdings" panose="05000000000000000000" pitchFamily="2" charset="2"/>
              </a:rPr>
              <a:t></a:t>
            </a:r>
            <a:endParaRPr lang="nl-NL" altLang="nl-NL" sz="2800">
              <a:solidFill>
                <a:schemeClr val="tx2"/>
              </a:solidFill>
            </a:endParaRPr>
          </a:p>
          <a:p>
            <a:pPr algn="ctr" eaLnBrk="1" hangingPunct="1">
              <a:buClrTx/>
              <a:buFontTx/>
              <a:buNone/>
            </a:pPr>
            <a:r>
              <a:rPr lang="nl-NL" altLang="nl-NL" sz="1800">
                <a:solidFill>
                  <a:schemeClr val="tx2"/>
                </a:solidFill>
              </a:rPr>
              <a:t>	</a:t>
            </a:r>
            <a:r>
              <a:rPr lang="nl-NL" altLang="nl-NL" sz="2000" i="1">
                <a:solidFill>
                  <a:schemeClr val="accent1"/>
                </a:solidFill>
              </a:rPr>
              <a:t>Eiwitten, water, mineralen</a:t>
            </a:r>
          </a:p>
          <a:p>
            <a:pPr eaLnBrk="1" hangingPunct="1">
              <a:buClrTx/>
              <a:buFontTx/>
              <a:buNone/>
            </a:pPr>
            <a:endParaRPr lang="nl-NL" altLang="nl-NL" sz="2000">
              <a:solidFill>
                <a:schemeClr val="tx2"/>
              </a:solidFill>
            </a:endParaRPr>
          </a:p>
          <a:p>
            <a:pPr eaLnBrk="1" hangingPunct="1">
              <a:buClrTx/>
              <a:buFontTx/>
              <a:buChar char="-"/>
            </a:pPr>
            <a:r>
              <a:rPr lang="nl-NL" altLang="nl-NL" sz="2800">
                <a:solidFill>
                  <a:schemeClr val="tx2"/>
                </a:solidFill>
              </a:rPr>
              <a:t>Regulerende stoffen </a:t>
            </a:r>
            <a:r>
              <a:rPr lang="nl-NL" altLang="nl-NL" sz="2800">
                <a:solidFill>
                  <a:schemeClr val="tx2"/>
                </a:solidFill>
                <a:sym typeface="Wingdings" panose="05000000000000000000" pitchFamily="2" charset="2"/>
              </a:rPr>
              <a:t></a:t>
            </a:r>
            <a:endParaRPr lang="nl-NL" altLang="nl-NL" sz="2800">
              <a:solidFill>
                <a:schemeClr val="tx2"/>
              </a:solidFill>
            </a:endParaRPr>
          </a:p>
          <a:p>
            <a:pPr algn="ctr" eaLnBrk="1" hangingPunct="1">
              <a:buClrTx/>
              <a:buFontTx/>
              <a:buNone/>
            </a:pPr>
            <a:r>
              <a:rPr lang="nl-NL" altLang="nl-NL" sz="1800">
                <a:solidFill>
                  <a:schemeClr val="tx2"/>
                </a:solidFill>
              </a:rPr>
              <a:t>	</a:t>
            </a:r>
            <a:r>
              <a:rPr lang="nl-NL" altLang="nl-NL" sz="2000" i="1">
                <a:solidFill>
                  <a:schemeClr val="accent1"/>
                </a:solidFill>
              </a:rPr>
              <a:t>Vitaminen, mineralen</a:t>
            </a:r>
          </a:p>
          <a:p>
            <a:pPr eaLnBrk="1" hangingPunct="1">
              <a:buClrTx/>
              <a:buFontTx/>
              <a:buNone/>
            </a:pPr>
            <a:endParaRPr lang="nl-NL" altLang="nl-NL" sz="28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ox(in)">
                                      <p:cBhvr>
                                        <p:cTn id="7" dur="500"/>
                                        <p:tgtEl>
                                          <p:spTgt spid="5120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1203">
                                            <p:txEl>
                                              <p:pRg st="1" end="1"/>
                                            </p:txEl>
                                          </p:spTgt>
                                        </p:tgtEl>
                                        <p:attrNameLst>
                                          <p:attrName>style.visibility</p:attrName>
                                        </p:attrNameLst>
                                      </p:cBhvr>
                                      <p:to>
                                        <p:strVal val="visible"/>
                                      </p:to>
                                    </p:set>
                                    <p:animEffect transition="in" filter="box(in)">
                                      <p:cBhvr>
                                        <p:cTn id="10" dur="500"/>
                                        <p:tgtEl>
                                          <p:spTgt spid="5120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51203">
                                            <p:txEl>
                                              <p:pRg st="3" end="3"/>
                                            </p:txEl>
                                          </p:spTgt>
                                        </p:tgtEl>
                                        <p:attrNameLst>
                                          <p:attrName>style.visibility</p:attrName>
                                        </p:attrNameLst>
                                      </p:cBhvr>
                                      <p:to>
                                        <p:strVal val="visible"/>
                                      </p:to>
                                    </p:set>
                                    <p:animEffect transition="in" filter="box(in)">
                                      <p:cBhvr>
                                        <p:cTn id="13" dur="500"/>
                                        <p:tgtEl>
                                          <p:spTgt spid="5120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51203">
                                            <p:txEl>
                                              <p:pRg st="5" end="5"/>
                                            </p:txEl>
                                          </p:spTgt>
                                        </p:tgtEl>
                                        <p:attrNameLst>
                                          <p:attrName>style.visibility</p:attrName>
                                        </p:attrNameLst>
                                      </p:cBhvr>
                                      <p:to>
                                        <p:strVal val="visible"/>
                                      </p:to>
                                    </p:set>
                                    <p:animEffect transition="in" filter="box(in)">
                                      <p:cBhvr>
                                        <p:cTn id="18" dur="500"/>
                                        <p:tgtEl>
                                          <p:spTgt spid="51203">
                                            <p:txEl>
                                              <p:pRg st="5" end="5"/>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51203">
                                            <p:txEl>
                                              <p:pRg st="6" end="6"/>
                                            </p:txEl>
                                          </p:spTgt>
                                        </p:tgtEl>
                                        <p:attrNameLst>
                                          <p:attrName>style.visibility</p:attrName>
                                        </p:attrNameLst>
                                      </p:cBhvr>
                                      <p:to>
                                        <p:strVal val="visible"/>
                                      </p:to>
                                    </p:set>
                                    <p:animEffect transition="in" filter="box(in)">
                                      <p:cBhvr>
                                        <p:cTn id="21" dur="500"/>
                                        <p:tgtEl>
                                          <p:spTgt spid="51203">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51203">
                                            <p:txEl>
                                              <p:pRg st="8" end="8"/>
                                            </p:txEl>
                                          </p:spTgt>
                                        </p:tgtEl>
                                        <p:attrNameLst>
                                          <p:attrName>style.visibility</p:attrName>
                                        </p:attrNameLst>
                                      </p:cBhvr>
                                      <p:to>
                                        <p:strVal val="visible"/>
                                      </p:to>
                                    </p:set>
                                    <p:animEffect transition="in" filter="box(in)">
                                      <p:cBhvr>
                                        <p:cTn id="26" dur="500"/>
                                        <p:tgtEl>
                                          <p:spTgt spid="51203">
                                            <p:txEl>
                                              <p:pRg st="8" end="8"/>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51203">
                                            <p:txEl>
                                              <p:pRg st="9" end="9"/>
                                            </p:txEl>
                                          </p:spTgt>
                                        </p:tgtEl>
                                        <p:attrNameLst>
                                          <p:attrName>style.visibility</p:attrName>
                                        </p:attrNameLst>
                                      </p:cBhvr>
                                      <p:to>
                                        <p:strVal val="visible"/>
                                      </p:to>
                                    </p:set>
                                    <p:animEffect transition="in" filter="box(in)">
                                      <p:cBhvr>
                                        <p:cTn id="29" dur="500"/>
                                        <p:tgtEl>
                                          <p:spTgt spid="512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C29385E-5AD0-4510-AC6C-854AAA3E59AF}"/>
              </a:ext>
            </a:extLst>
          </p:cNvPr>
          <p:cNvSpPr>
            <a:spLocks noGrp="1" noChangeArrowheads="1"/>
          </p:cNvSpPr>
          <p:nvPr>
            <p:ph type="title"/>
          </p:nvPr>
        </p:nvSpPr>
        <p:spPr>
          <a:ln>
            <a:solidFill>
              <a:schemeClr val="tx2"/>
            </a:solidFill>
            <a:miter lim="800000"/>
            <a:headEnd/>
            <a:tailEnd/>
          </a:ln>
        </p:spPr>
        <p:txBody>
          <a:bodyPr/>
          <a:lstStyle/>
          <a:p>
            <a:pPr algn="ctr" eaLnBrk="1" hangingPunct="1"/>
            <a:r>
              <a:rPr lang="nl-NL" altLang="nl-NL"/>
              <a:t> Voedingsstoffen</a:t>
            </a:r>
          </a:p>
        </p:txBody>
      </p:sp>
      <p:sp>
        <p:nvSpPr>
          <p:cNvPr id="55299" name="Rectangle 3">
            <a:extLst>
              <a:ext uri="{FF2B5EF4-FFF2-40B4-BE49-F238E27FC236}">
                <a16:creationId xmlns:a16="http://schemas.microsoft.com/office/drawing/2014/main" id="{7ABC58E6-8001-4A52-9DF7-C025AD93A1C3}"/>
              </a:ext>
            </a:extLst>
          </p:cNvPr>
          <p:cNvSpPr>
            <a:spLocks noGrp="1" noChangeArrowheads="1"/>
          </p:cNvSpPr>
          <p:nvPr>
            <p:ph type="body" sz="half" idx="1"/>
          </p:nvPr>
        </p:nvSpPr>
        <p:spPr>
          <a:xfrm>
            <a:off x="827088" y="1827213"/>
            <a:ext cx="4176712" cy="4770437"/>
          </a:xfrm>
        </p:spPr>
        <p:txBody>
          <a:bodyPr/>
          <a:lstStyle/>
          <a:p>
            <a:pPr eaLnBrk="1" hangingPunct="1">
              <a:lnSpc>
                <a:spcPct val="80000"/>
              </a:lnSpc>
              <a:buClrTx/>
              <a:buFontTx/>
              <a:buNone/>
            </a:pPr>
            <a:r>
              <a:rPr lang="nl-NL" altLang="nl-NL" sz="400">
                <a:solidFill>
                  <a:schemeClr val="tx2"/>
                </a:solidFill>
                <a:sym typeface="Wingdings" panose="05000000000000000000" pitchFamily="2" charset="2"/>
              </a:rPr>
              <a:t>	</a:t>
            </a:r>
            <a:r>
              <a:rPr lang="nl-NL" altLang="nl-NL" sz="2400" u="sng">
                <a:solidFill>
                  <a:schemeClr val="accent1"/>
                </a:solidFill>
                <a:sym typeface="Wingdings" panose="05000000000000000000" pitchFamily="2" charset="2"/>
              </a:rPr>
              <a:t>Vetten</a:t>
            </a:r>
          </a:p>
          <a:p>
            <a:pPr eaLnBrk="1" hangingPunct="1">
              <a:lnSpc>
                <a:spcPct val="80000"/>
              </a:lnSpc>
              <a:buClrTx/>
              <a:buFontTx/>
              <a:buNone/>
            </a:pPr>
            <a:endParaRPr lang="nl-NL" altLang="nl-NL" sz="1600" u="sng">
              <a:solidFill>
                <a:schemeClr val="accent1"/>
              </a:solidFill>
              <a:sym typeface="Wingdings" panose="05000000000000000000" pitchFamily="2" charset="2"/>
            </a:endParaRPr>
          </a:p>
          <a:p>
            <a:pPr eaLnBrk="1" hangingPunct="1">
              <a:lnSpc>
                <a:spcPct val="80000"/>
              </a:lnSpc>
              <a:buClrTx/>
              <a:buFontTx/>
              <a:buNone/>
            </a:pPr>
            <a:endParaRPr lang="nl-NL" altLang="nl-NL" sz="400" u="sng">
              <a:solidFill>
                <a:schemeClr val="tx2"/>
              </a:solidFill>
              <a:sym typeface="Wingdings" panose="05000000000000000000" pitchFamily="2" charset="2"/>
            </a:endParaRPr>
          </a:p>
          <a:p>
            <a:pPr eaLnBrk="1" hangingPunct="1">
              <a:lnSpc>
                <a:spcPct val="80000"/>
              </a:lnSpc>
              <a:buClrTx/>
              <a:buFontTx/>
              <a:buChar char="-"/>
            </a:pPr>
            <a:r>
              <a:rPr lang="nl-NL" altLang="nl-NL" sz="2000">
                <a:solidFill>
                  <a:schemeClr val="tx2"/>
                </a:solidFill>
                <a:sym typeface="Wingdings" panose="05000000000000000000" pitchFamily="2" charset="2"/>
              </a:rPr>
              <a:t>Leveren van energie</a:t>
            </a:r>
          </a:p>
          <a:p>
            <a:pPr eaLnBrk="1" hangingPunct="1">
              <a:lnSpc>
                <a:spcPct val="80000"/>
              </a:lnSpc>
              <a:buClrTx/>
              <a:buFontTx/>
              <a:buNone/>
            </a:pPr>
            <a:endParaRPr lang="nl-NL" altLang="nl-NL" sz="1600">
              <a:solidFill>
                <a:schemeClr val="tx2"/>
              </a:solidFill>
              <a:sym typeface="Wingdings" panose="05000000000000000000" pitchFamily="2" charset="2"/>
            </a:endParaRPr>
          </a:p>
          <a:p>
            <a:pPr eaLnBrk="1" hangingPunct="1">
              <a:lnSpc>
                <a:spcPct val="80000"/>
              </a:lnSpc>
              <a:buClrTx/>
              <a:buFontTx/>
              <a:buChar char="-"/>
            </a:pPr>
            <a:r>
              <a:rPr lang="nl-NL" altLang="nl-NL" sz="2000">
                <a:solidFill>
                  <a:schemeClr val="tx2"/>
                </a:solidFill>
                <a:sym typeface="Wingdings" panose="05000000000000000000" pitchFamily="2" charset="2"/>
              </a:rPr>
              <a:t>Leveren van vit en min</a:t>
            </a:r>
          </a:p>
          <a:p>
            <a:pPr eaLnBrk="1" hangingPunct="1">
              <a:lnSpc>
                <a:spcPct val="80000"/>
              </a:lnSpc>
              <a:buClrTx/>
              <a:buFontTx/>
              <a:buNone/>
            </a:pPr>
            <a:endParaRPr lang="nl-NL" altLang="nl-NL" sz="1600">
              <a:solidFill>
                <a:schemeClr val="tx2"/>
              </a:solidFill>
              <a:sym typeface="Wingdings" panose="05000000000000000000" pitchFamily="2" charset="2"/>
            </a:endParaRPr>
          </a:p>
          <a:p>
            <a:pPr eaLnBrk="1" hangingPunct="1">
              <a:lnSpc>
                <a:spcPct val="80000"/>
              </a:lnSpc>
              <a:buClrTx/>
              <a:buFontTx/>
              <a:buChar char="-"/>
            </a:pPr>
            <a:r>
              <a:rPr lang="nl-NL" altLang="nl-NL" sz="2000">
                <a:solidFill>
                  <a:schemeClr val="tx2"/>
                </a:solidFill>
                <a:sym typeface="Wingdings" panose="05000000000000000000" pitchFamily="2" charset="2"/>
              </a:rPr>
              <a:t>Beschermen van organen</a:t>
            </a:r>
          </a:p>
          <a:p>
            <a:pPr eaLnBrk="1" hangingPunct="1">
              <a:lnSpc>
                <a:spcPct val="80000"/>
              </a:lnSpc>
              <a:buClrTx/>
              <a:buFontTx/>
              <a:buNone/>
            </a:pPr>
            <a:endParaRPr lang="nl-NL" altLang="nl-NL" sz="1600">
              <a:solidFill>
                <a:schemeClr val="tx2"/>
              </a:solidFill>
              <a:sym typeface="Wingdings" panose="05000000000000000000" pitchFamily="2" charset="2"/>
            </a:endParaRPr>
          </a:p>
          <a:p>
            <a:pPr eaLnBrk="1" hangingPunct="1">
              <a:lnSpc>
                <a:spcPct val="80000"/>
              </a:lnSpc>
              <a:buClrTx/>
              <a:buFontTx/>
              <a:buChar char="-"/>
            </a:pPr>
            <a:r>
              <a:rPr lang="nl-NL" altLang="nl-NL" sz="2000">
                <a:solidFill>
                  <a:schemeClr val="tx2"/>
                </a:solidFill>
                <a:sym typeface="Wingdings" panose="05000000000000000000" pitchFamily="2" charset="2"/>
              </a:rPr>
              <a:t>Dierlijk</a:t>
            </a:r>
          </a:p>
          <a:p>
            <a:pPr eaLnBrk="1" hangingPunct="1">
              <a:lnSpc>
                <a:spcPct val="80000"/>
              </a:lnSpc>
              <a:buClrTx/>
              <a:buFontTx/>
              <a:buNone/>
            </a:pPr>
            <a:endParaRPr lang="nl-NL" altLang="nl-NL" sz="1600">
              <a:solidFill>
                <a:schemeClr val="tx2"/>
              </a:solidFill>
              <a:sym typeface="Wingdings" panose="05000000000000000000" pitchFamily="2" charset="2"/>
            </a:endParaRPr>
          </a:p>
          <a:p>
            <a:pPr eaLnBrk="1" hangingPunct="1">
              <a:lnSpc>
                <a:spcPct val="80000"/>
              </a:lnSpc>
              <a:buClrTx/>
              <a:buFontTx/>
              <a:buChar char="-"/>
            </a:pPr>
            <a:r>
              <a:rPr lang="nl-NL" altLang="nl-NL" sz="2000">
                <a:solidFill>
                  <a:schemeClr val="tx2"/>
                </a:solidFill>
                <a:sym typeface="Wingdings" panose="05000000000000000000" pitchFamily="2" charset="2"/>
              </a:rPr>
              <a:t>Plantaardig</a:t>
            </a:r>
          </a:p>
          <a:p>
            <a:pPr eaLnBrk="1" hangingPunct="1">
              <a:lnSpc>
                <a:spcPct val="80000"/>
              </a:lnSpc>
              <a:buClrTx/>
              <a:buFontTx/>
              <a:buNone/>
            </a:pPr>
            <a:endParaRPr lang="nl-NL" altLang="nl-NL" sz="1600">
              <a:solidFill>
                <a:schemeClr val="tx2"/>
              </a:solidFill>
              <a:sym typeface="Wingdings" panose="05000000000000000000" pitchFamily="2" charset="2"/>
            </a:endParaRPr>
          </a:p>
          <a:p>
            <a:pPr eaLnBrk="1" hangingPunct="1">
              <a:lnSpc>
                <a:spcPct val="80000"/>
              </a:lnSpc>
              <a:buClrTx/>
              <a:buFontTx/>
              <a:buChar char="-"/>
            </a:pPr>
            <a:r>
              <a:rPr lang="nl-NL" altLang="nl-NL" sz="2000">
                <a:solidFill>
                  <a:schemeClr val="tx2"/>
                </a:solidFill>
                <a:sym typeface="Wingdings" panose="05000000000000000000" pitchFamily="2" charset="2"/>
              </a:rPr>
              <a:t>Verzadigd en (meerv.)onverzadigd</a:t>
            </a:r>
          </a:p>
          <a:p>
            <a:pPr lvl="1" eaLnBrk="1" hangingPunct="1">
              <a:lnSpc>
                <a:spcPct val="80000"/>
              </a:lnSpc>
              <a:buClrTx/>
              <a:buFontTx/>
              <a:buChar char="-"/>
            </a:pPr>
            <a:r>
              <a:rPr lang="nl-NL" altLang="nl-NL" sz="1400">
                <a:solidFill>
                  <a:schemeClr val="tx2"/>
                </a:solidFill>
                <a:sym typeface="Wingdings" panose="05000000000000000000" pitchFamily="2" charset="2"/>
              </a:rPr>
              <a:t>Zegt iets over de chemische samenstelling</a:t>
            </a:r>
          </a:p>
          <a:p>
            <a:pPr eaLnBrk="1" hangingPunct="1">
              <a:lnSpc>
                <a:spcPct val="80000"/>
              </a:lnSpc>
              <a:buClrTx/>
              <a:buFontTx/>
              <a:buChar char="-"/>
            </a:pPr>
            <a:endParaRPr lang="nl-NL" altLang="nl-NL" sz="1600">
              <a:solidFill>
                <a:schemeClr val="tx2"/>
              </a:solidFill>
              <a:sym typeface="Wingdings" panose="05000000000000000000" pitchFamily="2" charset="2"/>
            </a:endParaRPr>
          </a:p>
          <a:p>
            <a:pPr eaLnBrk="1" hangingPunct="1">
              <a:lnSpc>
                <a:spcPct val="80000"/>
              </a:lnSpc>
              <a:buClrTx/>
              <a:buFontTx/>
              <a:buNone/>
            </a:pPr>
            <a:endParaRPr lang="nl-NL" altLang="nl-NL" sz="400">
              <a:solidFill>
                <a:schemeClr val="tx2"/>
              </a:solidFill>
              <a:sym typeface="Wingdings" panose="05000000000000000000" pitchFamily="2" charset="2"/>
            </a:endParaRPr>
          </a:p>
          <a:p>
            <a:pPr eaLnBrk="1" hangingPunct="1">
              <a:lnSpc>
                <a:spcPct val="80000"/>
              </a:lnSpc>
              <a:buClrTx/>
              <a:buFontTx/>
              <a:buNone/>
            </a:pPr>
            <a:r>
              <a:rPr lang="nl-NL" altLang="nl-NL" sz="500">
                <a:solidFill>
                  <a:schemeClr val="tx2"/>
                </a:solidFill>
                <a:sym typeface="Wingdings" panose="05000000000000000000" pitchFamily="2" charset="2"/>
              </a:rPr>
              <a:t>	</a:t>
            </a:r>
            <a:endParaRPr lang="nl-NL" altLang="nl-NL" sz="500">
              <a:solidFill>
                <a:schemeClr val="tx2"/>
              </a:solidFill>
            </a:endParaRPr>
          </a:p>
        </p:txBody>
      </p:sp>
      <p:pic>
        <p:nvPicPr>
          <p:cNvPr id="55302" name="Picture 6" descr="boter">
            <a:extLst>
              <a:ext uri="{FF2B5EF4-FFF2-40B4-BE49-F238E27FC236}">
                <a16:creationId xmlns:a16="http://schemas.microsoft.com/office/drawing/2014/main" id="{80B162C3-96F8-4193-ADB1-595730C37B47}"/>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64163" y="1700213"/>
            <a:ext cx="1562100" cy="161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3" name="Picture 7" descr="olijfolie">
            <a:extLst>
              <a:ext uri="{FF2B5EF4-FFF2-40B4-BE49-F238E27FC236}">
                <a16:creationId xmlns:a16="http://schemas.microsoft.com/office/drawing/2014/main" id="{C42CD08B-E3FD-4737-A4F7-B985E0D0D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708275"/>
            <a:ext cx="21907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8" descr="Omega 3 6 9">
            <a:extLst>
              <a:ext uri="{FF2B5EF4-FFF2-40B4-BE49-F238E27FC236}">
                <a16:creationId xmlns:a16="http://schemas.microsoft.com/office/drawing/2014/main" id="{085FD276-A537-47DE-A1BB-46ABFDB6FE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40767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9" descr="becel">
            <a:extLst>
              <a:ext uri="{FF2B5EF4-FFF2-40B4-BE49-F238E27FC236}">
                <a16:creationId xmlns:a16="http://schemas.microsoft.com/office/drawing/2014/main" id="{1CF047EC-9187-4E00-B21D-8F44931F38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229225"/>
            <a:ext cx="1808162"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box(in)">
                                      <p:cBhvr>
                                        <p:cTn id="7" dur="500"/>
                                        <p:tgtEl>
                                          <p:spTgt spid="55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5299">
                                            <p:txEl>
                                              <p:pRg st="3" end="3"/>
                                            </p:txEl>
                                          </p:spTgt>
                                        </p:tgtEl>
                                        <p:attrNameLst>
                                          <p:attrName>style.visibility</p:attrName>
                                        </p:attrNameLst>
                                      </p:cBhvr>
                                      <p:to>
                                        <p:strVal val="visible"/>
                                      </p:to>
                                    </p:set>
                                    <p:animEffect transition="in" filter="box(in)">
                                      <p:cBhvr>
                                        <p:cTn id="12" dur="500"/>
                                        <p:tgtEl>
                                          <p:spTgt spid="5529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5299">
                                            <p:txEl>
                                              <p:pRg st="5" end="5"/>
                                            </p:txEl>
                                          </p:spTgt>
                                        </p:tgtEl>
                                        <p:attrNameLst>
                                          <p:attrName>style.visibility</p:attrName>
                                        </p:attrNameLst>
                                      </p:cBhvr>
                                      <p:to>
                                        <p:strVal val="visible"/>
                                      </p:to>
                                    </p:set>
                                    <p:animEffect transition="in" filter="box(in)">
                                      <p:cBhvr>
                                        <p:cTn id="17" dur="500"/>
                                        <p:tgtEl>
                                          <p:spTgt spid="55299">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55299">
                                            <p:txEl>
                                              <p:pRg st="7" end="7"/>
                                            </p:txEl>
                                          </p:spTgt>
                                        </p:tgtEl>
                                        <p:attrNameLst>
                                          <p:attrName>style.visibility</p:attrName>
                                        </p:attrNameLst>
                                      </p:cBhvr>
                                      <p:to>
                                        <p:strVal val="visible"/>
                                      </p:to>
                                    </p:set>
                                    <p:animEffect transition="in" filter="box(in)">
                                      <p:cBhvr>
                                        <p:cTn id="22" dur="500"/>
                                        <p:tgtEl>
                                          <p:spTgt spid="55299">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55299">
                                            <p:txEl>
                                              <p:pRg st="9" end="9"/>
                                            </p:txEl>
                                          </p:spTgt>
                                        </p:tgtEl>
                                        <p:attrNameLst>
                                          <p:attrName>style.visibility</p:attrName>
                                        </p:attrNameLst>
                                      </p:cBhvr>
                                      <p:to>
                                        <p:strVal val="visible"/>
                                      </p:to>
                                    </p:set>
                                    <p:animEffect transition="in" filter="box(in)">
                                      <p:cBhvr>
                                        <p:cTn id="27" dur="500"/>
                                        <p:tgtEl>
                                          <p:spTgt spid="55299">
                                            <p:txEl>
                                              <p:pRg st="9" end="9"/>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nodeType="clickEffect">
                                  <p:stCondLst>
                                    <p:cond delay="0"/>
                                  </p:stCondLst>
                                  <p:childTnLst>
                                    <p:set>
                                      <p:cBhvr>
                                        <p:cTn id="31" dur="1" fill="hold">
                                          <p:stCondLst>
                                            <p:cond delay="0"/>
                                          </p:stCondLst>
                                        </p:cTn>
                                        <p:tgtEl>
                                          <p:spTgt spid="55302"/>
                                        </p:tgtEl>
                                        <p:attrNameLst>
                                          <p:attrName>style.visibility</p:attrName>
                                        </p:attrNameLst>
                                      </p:cBhvr>
                                      <p:to>
                                        <p:strVal val="visible"/>
                                      </p:to>
                                    </p:set>
                                    <p:anim calcmode="lin" valueType="num">
                                      <p:cBhvr additive="base">
                                        <p:cTn id="32" dur="500" fill="hold"/>
                                        <p:tgtEl>
                                          <p:spTgt spid="55302"/>
                                        </p:tgtEl>
                                        <p:attrNameLst>
                                          <p:attrName>ppt_x</p:attrName>
                                        </p:attrNameLst>
                                      </p:cBhvr>
                                      <p:tavLst>
                                        <p:tav tm="0">
                                          <p:val>
                                            <p:strVal val="1+#ppt_w/2"/>
                                          </p:val>
                                        </p:tav>
                                        <p:tav tm="100000">
                                          <p:val>
                                            <p:strVal val="#ppt_x"/>
                                          </p:val>
                                        </p:tav>
                                      </p:tavLst>
                                    </p:anim>
                                    <p:anim calcmode="lin" valueType="num">
                                      <p:cBhvr additive="base">
                                        <p:cTn id="33" dur="500" fill="hold"/>
                                        <p:tgtEl>
                                          <p:spTgt spid="55302"/>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55299">
                                            <p:txEl>
                                              <p:pRg st="11" end="11"/>
                                            </p:txEl>
                                          </p:spTgt>
                                        </p:tgtEl>
                                        <p:attrNameLst>
                                          <p:attrName>style.visibility</p:attrName>
                                        </p:attrNameLst>
                                      </p:cBhvr>
                                      <p:to>
                                        <p:strVal val="visible"/>
                                      </p:to>
                                    </p:set>
                                    <p:animEffect transition="in" filter="box(in)">
                                      <p:cBhvr>
                                        <p:cTn id="38" dur="500"/>
                                        <p:tgtEl>
                                          <p:spTgt spid="55299">
                                            <p:txEl>
                                              <p:pRg st="11" end="1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5303"/>
                                        </p:tgtEl>
                                        <p:attrNameLst>
                                          <p:attrName>style.visibility</p:attrName>
                                        </p:attrNameLst>
                                      </p:cBhvr>
                                      <p:to>
                                        <p:strVal val="visible"/>
                                      </p:to>
                                    </p:set>
                                    <p:anim calcmode="lin" valueType="num">
                                      <p:cBhvr additive="base">
                                        <p:cTn id="43" dur="500" fill="hold"/>
                                        <p:tgtEl>
                                          <p:spTgt spid="55303"/>
                                        </p:tgtEl>
                                        <p:attrNameLst>
                                          <p:attrName>ppt_x</p:attrName>
                                        </p:attrNameLst>
                                      </p:cBhvr>
                                      <p:tavLst>
                                        <p:tav tm="0">
                                          <p:val>
                                            <p:strVal val="#ppt_x"/>
                                          </p:val>
                                        </p:tav>
                                        <p:tav tm="100000">
                                          <p:val>
                                            <p:strVal val="#ppt_x"/>
                                          </p:val>
                                        </p:tav>
                                      </p:tavLst>
                                    </p:anim>
                                    <p:anim calcmode="lin" valueType="num">
                                      <p:cBhvr additive="base">
                                        <p:cTn id="44" dur="500" fill="hold"/>
                                        <p:tgtEl>
                                          <p:spTgt spid="5530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nodeType="clickEffect">
                                  <p:stCondLst>
                                    <p:cond delay="0"/>
                                  </p:stCondLst>
                                  <p:childTnLst>
                                    <p:set>
                                      <p:cBhvr>
                                        <p:cTn id="48" dur="1" fill="hold">
                                          <p:stCondLst>
                                            <p:cond delay="0"/>
                                          </p:stCondLst>
                                        </p:cTn>
                                        <p:tgtEl>
                                          <p:spTgt spid="55299">
                                            <p:txEl>
                                              <p:pRg st="13" end="13"/>
                                            </p:txEl>
                                          </p:spTgt>
                                        </p:tgtEl>
                                        <p:attrNameLst>
                                          <p:attrName>style.visibility</p:attrName>
                                        </p:attrNameLst>
                                      </p:cBhvr>
                                      <p:to>
                                        <p:strVal val="visible"/>
                                      </p:to>
                                    </p:set>
                                    <p:animEffect transition="in" filter="box(in)">
                                      <p:cBhvr>
                                        <p:cTn id="49" dur="500"/>
                                        <p:tgtEl>
                                          <p:spTgt spid="55299">
                                            <p:txEl>
                                              <p:pRg st="13" end="13"/>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nodeType="clickEffect">
                                  <p:stCondLst>
                                    <p:cond delay="0"/>
                                  </p:stCondLst>
                                  <p:childTnLst>
                                    <p:set>
                                      <p:cBhvr>
                                        <p:cTn id="53" dur="1" fill="hold">
                                          <p:stCondLst>
                                            <p:cond delay="0"/>
                                          </p:stCondLst>
                                        </p:cTn>
                                        <p:tgtEl>
                                          <p:spTgt spid="55299">
                                            <p:txEl>
                                              <p:pRg st="14" end="14"/>
                                            </p:txEl>
                                          </p:spTgt>
                                        </p:tgtEl>
                                        <p:attrNameLst>
                                          <p:attrName>style.visibility</p:attrName>
                                        </p:attrNameLst>
                                      </p:cBhvr>
                                      <p:to>
                                        <p:strVal val="visible"/>
                                      </p:to>
                                    </p:set>
                                    <p:animEffect transition="in" filter="box(in)">
                                      <p:cBhvr>
                                        <p:cTn id="54" dur="500"/>
                                        <p:tgtEl>
                                          <p:spTgt spid="55299">
                                            <p:txEl>
                                              <p:pRg st="14" end="14"/>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55304"/>
                                        </p:tgtEl>
                                        <p:attrNameLst>
                                          <p:attrName>style.visibility</p:attrName>
                                        </p:attrNameLst>
                                      </p:cBhvr>
                                      <p:to>
                                        <p:strVal val="visible"/>
                                      </p:to>
                                    </p:set>
                                    <p:anim calcmode="lin" valueType="num">
                                      <p:cBhvr additive="base">
                                        <p:cTn id="59" dur="500" fill="hold"/>
                                        <p:tgtEl>
                                          <p:spTgt spid="55304"/>
                                        </p:tgtEl>
                                        <p:attrNameLst>
                                          <p:attrName>ppt_x</p:attrName>
                                        </p:attrNameLst>
                                      </p:cBhvr>
                                      <p:tavLst>
                                        <p:tav tm="0">
                                          <p:val>
                                            <p:strVal val="#ppt_x"/>
                                          </p:val>
                                        </p:tav>
                                        <p:tav tm="100000">
                                          <p:val>
                                            <p:strVal val="#ppt_x"/>
                                          </p:val>
                                        </p:tav>
                                      </p:tavLst>
                                    </p:anim>
                                    <p:anim calcmode="lin" valueType="num">
                                      <p:cBhvr additive="base">
                                        <p:cTn id="60" dur="500" fill="hold"/>
                                        <p:tgtEl>
                                          <p:spTgt spid="55304"/>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55305"/>
                                        </p:tgtEl>
                                        <p:attrNameLst>
                                          <p:attrName>style.visibility</p:attrName>
                                        </p:attrNameLst>
                                      </p:cBhvr>
                                      <p:to>
                                        <p:strVal val="visible"/>
                                      </p:to>
                                    </p:set>
                                    <p:anim calcmode="lin" valueType="num">
                                      <p:cBhvr additive="base">
                                        <p:cTn id="65" dur="500" fill="hold"/>
                                        <p:tgtEl>
                                          <p:spTgt spid="55305"/>
                                        </p:tgtEl>
                                        <p:attrNameLst>
                                          <p:attrName>ppt_x</p:attrName>
                                        </p:attrNameLst>
                                      </p:cBhvr>
                                      <p:tavLst>
                                        <p:tav tm="0">
                                          <p:val>
                                            <p:strVal val="#ppt_x"/>
                                          </p:val>
                                        </p:tav>
                                        <p:tav tm="100000">
                                          <p:val>
                                            <p:strVal val="#ppt_x"/>
                                          </p:val>
                                        </p:tav>
                                      </p:tavLst>
                                    </p:anim>
                                    <p:anim calcmode="lin" valueType="num">
                                      <p:cBhvr additive="base">
                                        <p:cTn id="66" dur="500" fill="hold"/>
                                        <p:tgtEl>
                                          <p:spTgt spid="553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clips">
  <a:themeElements>
    <a:clrScheme name="Eclip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
      <a:majorFont>
        <a:latin typeface="Arial"/>
        <a:ea typeface=""/>
        <a:cs typeface="Arial"/>
      </a:majorFont>
      <a:minorFont>
        <a:latin typeface="Verdana"/>
        <a:ea typeface=""/>
        <a:cs typeface="Arial"/>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clip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18F2B4537EBC46A04CF9DA8F9B8242" ma:contentTypeVersion="5" ma:contentTypeDescription="Een nieuw document maken." ma:contentTypeScope="" ma:versionID="690ad5247d8a662d02a3eaa2ce06ed64">
  <xsd:schema xmlns:xsd="http://www.w3.org/2001/XMLSchema" xmlns:xs="http://www.w3.org/2001/XMLSchema" xmlns:p="http://schemas.microsoft.com/office/2006/metadata/properties" xmlns:ns2="3007bec4-1ca3-4175-8908-d9a1495534b5" xmlns:ns3="b0b8376b-0729-44f3-9019-ff469ea0d84b" targetNamespace="http://schemas.microsoft.com/office/2006/metadata/properties" ma:root="true" ma:fieldsID="98f8d69b8fc8fc67a57754178d1433a0" ns2:_="" ns3:_="">
    <xsd:import namespace="3007bec4-1ca3-4175-8908-d9a1495534b5"/>
    <xsd:import namespace="b0b8376b-0729-44f3-9019-ff469ea0d84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07bec4-1ca3-4175-8908-d9a1495534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b8376b-0729-44f3-9019-ff469ea0d84b"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E3A213-1C34-4339-8467-C5E3C594EFE5}">
  <ds:schemaRefs>
    <ds:schemaRef ds:uri="http://schemas.microsoft.com/sharepoint/v3/contenttype/forms"/>
  </ds:schemaRefs>
</ds:datastoreItem>
</file>

<file path=customXml/itemProps2.xml><?xml version="1.0" encoding="utf-8"?>
<ds:datastoreItem xmlns:ds="http://schemas.openxmlformats.org/officeDocument/2006/customXml" ds:itemID="{0182A7E1-55B0-46DB-9CB1-106348FA38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07bec4-1ca3-4175-8908-d9a1495534b5"/>
    <ds:schemaRef ds:uri="b0b8376b-0729-44f3-9019-ff469ea0d8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70C762-84C0-475F-A4A3-67072C8C3A37}"/>
</file>

<file path=docProps/app.xml><?xml version="1.0" encoding="utf-8"?>
<Properties xmlns="http://schemas.openxmlformats.org/officeDocument/2006/extended-properties" xmlns:vt="http://schemas.openxmlformats.org/officeDocument/2006/docPropsVTypes">
  <Template>Eclipse</Template>
  <TotalTime>808</TotalTime>
  <Words>1030</Words>
  <Application>Microsoft Office PowerPoint</Application>
  <PresentationFormat>Diavoorstelling (4:3)</PresentationFormat>
  <Paragraphs>285</Paragraphs>
  <Slides>31</Slides>
  <Notes>8</Notes>
  <HiddenSlides>0</HiddenSlides>
  <MMClips>0</MMClips>
  <ScaleCrop>false</ScaleCrop>
  <HeadingPairs>
    <vt:vector size="4" baseType="variant">
      <vt:variant>
        <vt:lpstr>Thema</vt:lpstr>
      </vt:variant>
      <vt:variant>
        <vt:i4>2</vt:i4>
      </vt:variant>
      <vt:variant>
        <vt:lpstr>Diatitels</vt:lpstr>
      </vt:variant>
      <vt:variant>
        <vt:i4>31</vt:i4>
      </vt:variant>
    </vt:vector>
  </HeadingPairs>
  <TitlesOfParts>
    <vt:vector size="33" baseType="lpstr">
      <vt:lpstr>Eclips</vt:lpstr>
      <vt:lpstr>Organic</vt:lpstr>
      <vt:lpstr>Gezonde voeding en schijf van vijf</vt:lpstr>
      <vt:lpstr>Kahoot</vt:lpstr>
      <vt:lpstr>Functie Voeding</vt:lpstr>
      <vt:lpstr>Functie Voeding</vt:lpstr>
      <vt:lpstr>Functie Voeding</vt:lpstr>
      <vt:lpstr>Voedingsmiddelen</vt:lpstr>
      <vt:lpstr>6 Voedingsstoffen</vt:lpstr>
      <vt:lpstr>Voedingsstoffen (Indeling)</vt:lpstr>
      <vt:lpstr> Voedingsstoffen</vt:lpstr>
      <vt:lpstr> Voedingsstoffen</vt:lpstr>
      <vt:lpstr> Voedingsstoffen</vt:lpstr>
      <vt:lpstr> Voedingsstoffen</vt:lpstr>
      <vt:lpstr> Voedingsstoffen</vt:lpstr>
      <vt:lpstr> Voedingsstoffen</vt:lpstr>
      <vt:lpstr> Voedingsstoffen</vt:lpstr>
      <vt:lpstr>De schijf van vijf </vt:lpstr>
      <vt:lpstr>Eten volgens de schijf van vijf</vt:lpstr>
      <vt:lpstr>PowerPoint-presentatie</vt:lpstr>
      <vt:lpstr>PowerPoint-presentatie</vt:lpstr>
      <vt:lpstr>Dagmenu maken</vt:lpstr>
      <vt:lpstr>Weekmenu</vt:lpstr>
      <vt:lpstr>Kasboek bijhouden</vt:lpstr>
      <vt:lpstr>Haal jij alles uit het etiket?</vt:lpstr>
      <vt:lpstr>ZIJN ER NOG VRAGEN</vt:lpstr>
      <vt:lpstr>Deel 2 Extra informatie</vt:lpstr>
      <vt:lpstr>Voeding</vt:lpstr>
      <vt:lpstr>Algemene ziekenvoeding</vt:lpstr>
      <vt:lpstr>Ondersteuning bij eten en drinken</vt:lpstr>
      <vt:lpstr>Beantwoord de volgende vragen:</vt:lpstr>
      <vt:lpstr>Leuk idee!</vt:lpstr>
      <vt:lpstr>Uitwerking Gezondheid en niet-ernstige gezondheidsproblemen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Schoonmaken</dc:title>
  <dc:creator>Marijke</dc:creator>
  <cp:lastModifiedBy>Kimberly Cicilia</cp:lastModifiedBy>
  <cp:revision>161</cp:revision>
  <dcterms:created xsi:type="dcterms:W3CDTF">2012-09-05T17:10:21Z</dcterms:created>
  <dcterms:modified xsi:type="dcterms:W3CDTF">2020-09-30T10:28:19Z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0x0101001E18F2B4537EBC46A04CF9DA8F9B8242</vt:lpwstr>
  </property>
</Properties>
</file>